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57" r:id="rId2"/>
    <p:sldId id="258" r:id="rId3"/>
    <p:sldId id="276" r:id="rId4"/>
    <p:sldId id="280" r:id="rId5"/>
    <p:sldId id="261" r:id="rId6"/>
    <p:sldId id="265" r:id="rId7"/>
    <p:sldId id="282" r:id="rId8"/>
    <p:sldId id="262" r:id="rId9"/>
    <p:sldId id="283" r:id="rId10"/>
    <p:sldId id="284" r:id="rId11"/>
    <p:sldId id="285" r:id="rId12"/>
    <p:sldId id="286" r:id="rId13"/>
    <p:sldId id="288" r:id="rId14"/>
    <p:sldId id="289" r:id="rId15"/>
    <p:sldId id="290" r:id="rId16"/>
    <p:sldId id="291" r:id="rId17"/>
    <p:sldId id="292" r:id="rId18"/>
    <p:sldId id="293" r:id="rId19"/>
    <p:sldId id="294" r:id="rId20"/>
    <p:sldId id="268" r:id="rId21"/>
    <p:sldId id="295" r:id="rId22"/>
    <p:sldId id="281" r:id="rId23"/>
    <p:sldId id="279" r:id="rId24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9" autoAdjust="0"/>
    <p:restoredTop sz="86483" autoAdjust="0"/>
  </p:normalViewPr>
  <p:slideViewPr>
    <p:cSldViewPr snapToGrid="0" showGuides="1">
      <p:cViewPr varScale="1">
        <p:scale>
          <a:sx n="44" d="100"/>
          <a:sy n="44" d="100"/>
        </p:scale>
        <p:origin x="39" y="144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9A9E8B-8668-4EE9-81CF-39121E276770}" type="datetimeFigureOut">
              <a:rPr lang="zh-CN" altLang="en-US" smtClean="0"/>
              <a:t>2025/12/21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DABDA-89F0-4727-B28F-05A90B0069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895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B4BFE5F-2DA2-44E9-87B9-BF12CE48CD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" r="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B116599-AADD-421B-85D7-6CF564967E5E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>
            <a:gsLst>
              <a:gs pos="0">
                <a:schemeClr val="accent1">
                  <a:alpha val="70000"/>
                </a:schemeClr>
              </a:gs>
              <a:gs pos="70000">
                <a:schemeClr val="accent1">
                  <a:alpha val="0"/>
                </a:schemeClr>
              </a:gs>
            </a:gsLst>
            <a:lin ang="8100000"/>
            <a:tileRect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095750" y="1238250"/>
            <a:ext cx="7334250" cy="1905000"/>
          </a:xfrm>
          <a:prstGeom prst="rect">
            <a:avLst/>
          </a:prstGeom>
        </p:spPr>
        <p:txBody>
          <a:bodyPr anchor="b"/>
          <a:lstStyle>
            <a:lvl1pPr algn="r">
              <a:defRPr sz="6000" b="1" i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Presentation Title Goes Here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1071041-5574-4105-89E3-670C960BF7F8}"/>
              </a:ext>
            </a:extLst>
          </p:cNvPr>
          <p:cNvSpPr>
            <a:spLocks/>
          </p:cNvSpPr>
          <p:nvPr/>
        </p:nvSpPr>
        <p:spPr>
          <a:xfrm>
            <a:off x="11430000" y="5476875"/>
            <a:ext cx="9525" cy="76200"/>
          </a:xfrm>
          <a:prstGeom prst="rect">
            <a:avLst/>
          </a:prstGeom>
          <a:solidFill>
            <a:schemeClr val="tx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5" name="Subtitle 4"/>
          <p:cNvSpPr>
            <a:spLocks noGrp="1"/>
          </p:cNvSpPr>
          <p:nvPr>
            <p:ph type="subTitle" idx="1" hasCustomPrompt="1"/>
          </p:nvPr>
        </p:nvSpPr>
        <p:spPr>
          <a:xfrm>
            <a:off x="4095750" y="3505200"/>
            <a:ext cx="7334250" cy="476250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2400" b="0" i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add subtitle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9982200" y="5334000"/>
            <a:ext cx="1447800" cy="361950"/>
          </a:xfrm>
          <a:prstGeom prst="rect">
            <a:avLst/>
          </a:prstGeom>
        </p:spPr>
        <p:txBody>
          <a:bodyPr vert="horz" rtlCol="0" anchor="ctr"/>
          <a:lstStyle>
            <a:lvl1pPr marL="0" indent="0" algn="r">
              <a:lnSpc>
                <a:spcPct val="100000"/>
              </a:lnSpc>
              <a:buNone/>
              <a:defRPr lang="en-US" altLang="zh-CN" sz="1200" b="0" i="0" smtClean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altLang="zh-CN" dirty="0"/>
              <a:t>Presenter name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8181974" y="5334000"/>
            <a:ext cx="1514475" cy="361950"/>
          </a:xfrm>
          <a:prstGeom prst="rect">
            <a:avLst/>
          </a:prstGeom>
        </p:spPr>
        <p:txBody>
          <a:bodyPr vert="horz" rtlCol="0" anchor="ctr"/>
          <a:lstStyle>
            <a:lvl1pPr marL="0" indent="0" algn="r">
              <a:lnSpc>
                <a:spcPct val="100000"/>
              </a:lnSpc>
              <a:buNone/>
              <a:defRPr lang="en-US" altLang="zh-CN" sz="1200" b="0" i="0" smtClean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altLang="zh-CN" dirty="0"/>
              <a:t>www.officeplus.cn</a:t>
            </a:r>
          </a:p>
        </p:txBody>
      </p:sp>
    </p:spTree>
    <p:extLst>
      <p:ext uri="{BB962C8B-B14F-4D97-AF65-F5344CB8AC3E}">
        <p14:creationId xmlns:p14="http://schemas.microsoft.com/office/powerpoint/2010/main" val="9345963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F50599C-9E1D-E703-13EB-E78EE128E5A5}"/>
              </a:ext>
            </a:extLst>
          </p:cNvPr>
          <p:cNvGrpSpPr/>
          <p:nvPr/>
        </p:nvGrpSpPr>
        <p:grpSpPr>
          <a:xfrm flipH="1">
            <a:off x="0" y="1097468"/>
            <a:ext cx="11437071" cy="5036631"/>
            <a:chOff x="754928" y="1097468"/>
            <a:chExt cx="11437071" cy="5036631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8B2F0727-CEA6-9740-D216-7B1D5E861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28" y="1097468"/>
              <a:ext cx="11437071" cy="5036631"/>
            </a:xfrm>
            <a:custGeom>
              <a:avLst/>
              <a:gdLst>
                <a:gd name="T0" fmla="*/ 7197 w 7197"/>
                <a:gd name="T1" fmla="*/ 3168 h 3168"/>
                <a:gd name="T2" fmla="*/ 377 w 7197"/>
                <a:gd name="T3" fmla="*/ 3168 h 3168"/>
                <a:gd name="T4" fmla="*/ 61 w 7197"/>
                <a:gd name="T5" fmla="*/ 2747 h 3168"/>
                <a:gd name="T6" fmla="*/ 794 w 7197"/>
                <a:gd name="T7" fmla="*/ 237 h 3168"/>
                <a:gd name="T8" fmla="*/ 1109 w 7197"/>
                <a:gd name="T9" fmla="*/ 0 h 3168"/>
                <a:gd name="T10" fmla="*/ 7197 w 7197"/>
                <a:gd name="T11" fmla="*/ 0 h 3168"/>
                <a:gd name="T12" fmla="*/ 7197 w 7197"/>
                <a:gd name="T13" fmla="*/ 3168 h 3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97" h="3168">
                  <a:moveTo>
                    <a:pt x="7197" y="3168"/>
                  </a:moveTo>
                  <a:cubicBezTo>
                    <a:pt x="377" y="3168"/>
                    <a:pt x="377" y="3168"/>
                    <a:pt x="377" y="3168"/>
                  </a:cubicBezTo>
                  <a:cubicBezTo>
                    <a:pt x="158" y="3168"/>
                    <a:pt x="0" y="2957"/>
                    <a:pt x="61" y="2747"/>
                  </a:cubicBezTo>
                  <a:cubicBezTo>
                    <a:pt x="794" y="237"/>
                    <a:pt x="794" y="237"/>
                    <a:pt x="794" y="237"/>
                  </a:cubicBezTo>
                  <a:cubicBezTo>
                    <a:pt x="835" y="96"/>
                    <a:pt x="963" y="0"/>
                    <a:pt x="1109" y="0"/>
                  </a:cubicBezTo>
                  <a:cubicBezTo>
                    <a:pt x="7197" y="0"/>
                    <a:pt x="7197" y="0"/>
                    <a:pt x="7197" y="0"/>
                  </a:cubicBezTo>
                  <a:lnTo>
                    <a:pt x="7197" y="3168"/>
                  </a:lnTo>
                  <a:close/>
                </a:path>
              </a:pathLst>
            </a:custGeom>
            <a:blipFill rotWithShape="0">
              <a:blip r:embed="rId2"/>
              <a:srcRect/>
              <a:stretch>
                <a:fillRect t="-22799" b="-25759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1DD4CAE-B00D-1756-4B2C-9D43C7E90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928" y="1097468"/>
              <a:ext cx="11437071" cy="5036631"/>
            </a:xfrm>
            <a:custGeom>
              <a:avLst/>
              <a:gdLst>
                <a:gd name="T0" fmla="*/ 7197 w 7197"/>
                <a:gd name="T1" fmla="*/ 3168 h 3168"/>
                <a:gd name="T2" fmla="*/ 377 w 7197"/>
                <a:gd name="T3" fmla="*/ 3168 h 3168"/>
                <a:gd name="T4" fmla="*/ 61 w 7197"/>
                <a:gd name="T5" fmla="*/ 2747 h 3168"/>
                <a:gd name="T6" fmla="*/ 794 w 7197"/>
                <a:gd name="T7" fmla="*/ 237 h 3168"/>
                <a:gd name="T8" fmla="*/ 1109 w 7197"/>
                <a:gd name="T9" fmla="*/ 0 h 3168"/>
                <a:gd name="T10" fmla="*/ 7197 w 7197"/>
                <a:gd name="T11" fmla="*/ 0 h 3168"/>
                <a:gd name="T12" fmla="*/ 7197 w 7197"/>
                <a:gd name="T13" fmla="*/ 3168 h 3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97" h="3168">
                  <a:moveTo>
                    <a:pt x="7197" y="3168"/>
                  </a:moveTo>
                  <a:cubicBezTo>
                    <a:pt x="377" y="3168"/>
                    <a:pt x="377" y="3168"/>
                    <a:pt x="377" y="3168"/>
                  </a:cubicBezTo>
                  <a:cubicBezTo>
                    <a:pt x="158" y="3168"/>
                    <a:pt x="0" y="2957"/>
                    <a:pt x="61" y="2747"/>
                  </a:cubicBezTo>
                  <a:cubicBezTo>
                    <a:pt x="794" y="237"/>
                    <a:pt x="794" y="237"/>
                    <a:pt x="794" y="237"/>
                  </a:cubicBezTo>
                  <a:cubicBezTo>
                    <a:pt x="835" y="96"/>
                    <a:pt x="963" y="0"/>
                    <a:pt x="1109" y="0"/>
                  </a:cubicBezTo>
                  <a:cubicBezTo>
                    <a:pt x="7197" y="0"/>
                    <a:pt x="7197" y="0"/>
                    <a:pt x="7197" y="0"/>
                  </a:cubicBezTo>
                  <a:lnTo>
                    <a:pt x="7197" y="316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75000">
                  <a:schemeClr val="accent1"/>
                </a:gs>
              </a:gsLst>
              <a:lin ang="189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754929" y="2762340"/>
            <a:ext cx="6685643" cy="58477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lnSpc>
                <a:spcPct val="100000"/>
              </a:lnSpc>
              <a:defRPr sz="3200"/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" hasCustomPrompt="1"/>
          </p:nvPr>
        </p:nvSpPr>
        <p:spPr>
          <a:xfrm>
            <a:off x="754929" y="3358969"/>
            <a:ext cx="6685643" cy="1104991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buFont typeface="+mj-lt"/>
              <a:buNone/>
              <a:defRPr sz="20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  <a:t>2025/12/21</a:t>
            </a:fld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f-ZA" altLang="zh-CN"/>
              <a:t>OfficePLUS</a:t>
            </a:r>
            <a:endParaRPr lang="zh-CN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80358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60399" y="0"/>
            <a:ext cx="10858500" cy="1028700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43B38-FCD2-4D0A-90BC-740ACC77290F}" type="datetime1">
              <a:rPr lang="zh-CN" altLang="en-US" smtClean="0"/>
              <a:t>2025/12/21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f-ZA" altLang="zh-CN"/>
              <a:t>OfficePLUS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965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D10539A-C1C4-6938-E08F-ABBF8809B51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827E2AD-3652-ED88-F70A-AB4CB38FE0A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0">
              <a:blip r:embed="rId2"/>
              <a:srcRect/>
              <a:stretch>
                <a:fillRect r="-36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21FF61-D406-0CC5-1220-B0D3CCB8BCF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60400" y="0"/>
            <a:ext cx="10858500" cy="10287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60400" y="1092200"/>
            <a:ext cx="10858500" cy="5041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200150" indent="-285750">
              <a:buFont typeface="Arial" panose="020B0604020202020204" pitchFamily="34" charset="0"/>
              <a:buChar char="•"/>
              <a:defRPr/>
            </a:lvl3pPr>
            <a:lvl4pPr marL="1657350" indent="-285750">
              <a:buFont typeface="Arial" panose="020B0604020202020204" pitchFamily="34" charset="0"/>
              <a:buChar char="•"/>
              <a:defRPr/>
            </a:lvl4pPr>
            <a:lvl5pPr marL="2114550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82A54-1ED4-49C6-8154-FC2019FF8FB3}" type="datetime1">
              <a:rPr lang="zh-CN" altLang="en-US" smtClean="0"/>
              <a:t>2025/12/21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f-ZA" altLang="zh-CN"/>
              <a:t>OfficePLUS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2369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gradFill>
          <a:gsLst>
            <a:gs pos="0">
              <a:schemeClr val="accent1">
                <a:lumMod val="75000"/>
              </a:schemeClr>
            </a:gs>
            <a:gs pos="100000">
              <a:schemeClr val="accent1">
                <a:alpha val="90000"/>
              </a:schemeClr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055CB3D-0A38-207B-6E8D-39B71B0D17C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2551EF1-1798-40CF-9662-42B8B3CB6AA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0">
              <a:blip r:embed="rId2"/>
              <a:srcRect/>
              <a:stretch>
                <a:fillRect r="-36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4BE4D23-1D3B-F555-3A18-F2B9FABC4E1C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660400" y="1500188"/>
            <a:ext cx="2836561" cy="914400"/>
          </a:xfrm>
          <a:prstGeom prst="rect">
            <a:avLst/>
          </a:prstGeom>
        </p:spPr>
        <p:txBody>
          <a:bodyPr wrap="none" anchor="t">
            <a:normAutofit/>
          </a:bodyPr>
          <a:lstStyle>
            <a:lvl1pPr algn="r">
              <a:lnSpc>
                <a:spcPct val="100000"/>
              </a:lnSpc>
              <a:defRPr sz="2800"/>
            </a:lvl1pPr>
          </a:lstStyle>
          <a:p>
            <a:pPr lvl="0"/>
            <a:r>
              <a:rPr lang="en-US"/>
              <a:t>Agenda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" hasCustomPrompt="1"/>
          </p:nvPr>
        </p:nvSpPr>
        <p:spPr>
          <a:xfrm>
            <a:off x="3745077" y="1500188"/>
            <a:ext cx="7773823" cy="4633913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457200" indent="-457200">
              <a:lnSpc>
                <a:spcPct val="130000"/>
              </a:lnSpc>
              <a:buFont typeface="+mj-lt"/>
              <a:buAutoNum type="arabicPeriod"/>
              <a:defRPr sz="2400" b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7A813-B2FD-42E1-9222-83B574E99074}" type="datetime1">
              <a:rPr lang="zh-CN" altLang="en-US" smtClean="0"/>
              <a:t>2025/12/21</a:t>
            </a:fld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f-ZA" altLang="zh-CN"/>
              <a:t>OfficePLUS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en-US" altLang="zh-CN" smtClean="0"/>
              <a:pPr/>
              <a:t>‹#›</a:t>
            </a:fld>
            <a:endParaRPr lang="en-US" altLang="zh-CN"/>
          </a:p>
        </p:txBody>
      </p:sp>
      <p:grpSp>
        <p:nvGrpSpPr>
          <p:cNvPr id="11" name="Group 10"/>
          <p:cNvGrpSpPr/>
          <p:nvPr/>
        </p:nvGrpSpPr>
        <p:grpSpPr>
          <a:xfrm>
            <a:off x="2626456" y="1500188"/>
            <a:ext cx="994563" cy="4634686"/>
            <a:chOff x="2626456" y="1500188"/>
            <a:chExt cx="994563" cy="4634686"/>
          </a:xfrm>
        </p:grpSpPr>
        <p:cxnSp>
          <p:nvCxnSpPr>
            <p:cNvPr id="12" name="Straight Connector 11"/>
            <p:cNvCxnSpPr>
              <a:cxnSpLocks/>
            </p:cNvCxnSpPr>
            <p:nvPr/>
          </p:nvCxnSpPr>
          <p:spPr>
            <a:xfrm>
              <a:off x="3621019" y="1500188"/>
              <a:ext cx="0" cy="4633913"/>
            </a:xfrm>
            <a:prstGeom prst="line">
              <a:avLst/>
            </a:prstGeom>
            <a:solidFill>
              <a:srgbClr val="FFCC00"/>
            </a:solidFill>
            <a:ln w="3175" cap="flat" cmpd="sng" algn="ctr">
              <a:solidFill>
                <a:schemeClr val="tx1">
                  <a:alpha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Freeform: Shape 12"/>
            <p:cNvSpPr>
              <a:spLocks noChangeAspect="1"/>
            </p:cNvSpPr>
            <p:nvPr/>
          </p:nvSpPr>
          <p:spPr bwMode="auto">
            <a:xfrm>
              <a:off x="2626456" y="5219207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4023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63A8FD-91F7-4E6E-ABD3-1377BD2F3A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450" t="12500" r="21120" b="20830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7E5F067-16AC-4A7C-9343-815D9763AD29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>
            <a:gsLst>
              <a:gs pos="0">
                <a:schemeClr val="accent1">
                  <a:alpha val="70000"/>
                </a:schemeClr>
              </a:gs>
              <a:gs pos="70000">
                <a:schemeClr val="accent1">
                  <a:alpha val="0"/>
                </a:schemeClr>
              </a:gs>
            </a:gsLst>
            <a:lin ang="5400000"/>
            <a:tileRect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333750" y="2190750"/>
            <a:ext cx="5334000" cy="857250"/>
          </a:xfrm>
          <a:prstGeom prst="rect">
            <a:avLst/>
          </a:prstGeom>
        </p:spPr>
        <p:txBody>
          <a:bodyPr anchor="b"/>
          <a:lstStyle>
            <a:lvl1pPr algn="ctr">
              <a:defRPr sz="3600" b="1" i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add title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 hasCustomPrompt="1"/>
          </p:nvPr>
        </p:nvSpPr>
        <p:spPr>
          <a:xfrm>
            <a:off x="3333750" y="3048000"/>
            <a:ext cx="5334000" cy="9525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600" b="0" i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3336409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D10539A-C1C4-6938-E08F-ABBF8809B51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827E2AD-3652-ED88-F70A-AB4CB38FE0A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 rotWithShape="0">
              <a:blip r:embed="rId2"/>
              <a:srcRect/>
              <a:stretch>
                <a:fillRect r="-36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endParaRPr lang="zh-CN" alt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21FF61-D406-0CC5-1220-B0D3CCB8BCF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60400" y="0"/>
            <a:ext cx="10858500" cy="102870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82A54-1ED4-49C6-8154-FC2019FF8FB3}" type="datetime1">
              <a:rPr lang="zh-CN" altLang="en-US" smtClean="0"/>
              <a:t>2025/12/21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af-ZA" altLang="zh-CN"/>
              <a:t>OfficePLUS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5B630-C7FF-41C0-9923-C5E5E29EED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8749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3D36A-0885-4071-9EF1-0FE4286E17CF}" type="datetime1">
              <a:rPr lang="zh-CN" altLang="en-US" smtClean="0"/>
              <a:t>2025/12/21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OfficePLUS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51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2D23D41-2208-43E2-867C-C96BA9F6CD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" r="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1A0C57-CA65-41F4-9524-2963271F0980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>
            <a:gsLst>
              <a:gs pos="0">
                <a:schemeClr val="accent1">
                  <a:alpha val="70000"/>
                </a:schemeClr>
              </a:gs>
              <a:gs pos="70000">
                <a:schemeClr val="accent1">
                  <a:alpha val="0"/>
                </a:schemeClr>
              </a:gs>
            </a:gsLst>
            <a:lin ang="8100000"/>
            <a:tileRect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095750" y="1238250"/>
            <a:ext cx="7334250" cy="1905000"/>
          </a:xfrm>
          <a:prstGeom prst="rect">
            <a:avLst/>
          </a:prstGeom>
        </p:spPr>
        <p:txBody>
          <a:bodyPr anchor="b"/>
          <a:lstStyle>
            <a:lvl1pPr algn="r">
              <a:defRPr sz="6000" b="1" i="0">
                <a:ln>
                  <a:noFill/>
                </a:ln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C161E9-2A7D-4CBF-B3A4-9042534A7922}"/>
              </a:ext>
            </a:extLst>
          </p:cNvPr>
          <p:cNvSpPr>
            <a:spLocks/>
          </p:cNvSpPr>
          <p:nvPr/>
        </p:nvSpPr>
        <p:spPr>
          <a:xfrm>
            <a:off x="11430000" y="5476875"/>
            <a:ext cx="9525" cy="76200"/>
          </a:xfrm>
          <a:prstGeom prst="rect">
            <a:avLst/>
          </a:prstGeom>
          <a:solidFill>
            <a:schemeClr val="tx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9982200" y="5334000"/>
            <a:ext cx="1447800" cy="361950"/>
          </a:xfrm>
          <a:prstGeom prst="rect">
            <a:avLst/>
          </a:prstGeom>
        </p:spPr>
        <p:txBody>
          <a:bodyPr vert="horz" rtlCol="0" anchor="ctr"/>
          <a:lstStyle>
            <a:lvl1pPr marL="0" indent="0" algn="r">
              <a:lnSpc>
                <a:spcPct val="100000"/>
              </a:lnSpc>
              <a:buNone/>
              <a:defRPr lang="en-US" altLang="zh-CN" sz="1200" b="0" i="0" smtClean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altLang="zh-CN" dirty="0"/>
              <a:t>Speaker name and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181974" y="5334000"/>
            <a:ext cx="1514475" cy="361950"/>
          </a:xfrm>
          <a:prstGeom prst="rect">
            <a:avLst/>
          </a:prstGeom>
        </p:spPr>
        <p:txBody>
          <a:bodyPr vert="horz" rtlCol="0" anchor="ctr"/>
          <a:lstStyle>
            <a:lvl1pPr marL="0" indent="0" algn="r">
              <a:lnSpc>
                <a:spcPct val="100000"/>
              </a:lnSpc>
              <a:buNone/>
              <a:defRPr lang="en-US" altLang="zh-CN" sz="1200" b="0" i="0" smtClean="0">
                <a:ln>
                  <a:noFill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altLang="zh-CN" dirty="0"/>
              <a:t>OfficePLUS</a:t>
            </a:r>
          </a:p>
        </p:txBody>
      </p:sp>
    </p:spTree>
    <p:extLst>
      <p:ext uri="{BB962C8B-B14F-4D97-AF65-F5344CB8AC3E}">
        <p14:creationId xmlns:p14="http://schemas.microsoft.com/office/powerpoint/2010/main" val="2555381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7A8EC9-9483-4945-AC31-2B3008D489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" r="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4DB668-867D-4231-8082-DAEF9ADB89B7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>
            <a:gsLst>
              <a:gs pos="20000">
                <a:schemeClr val="accent1">
                  <a:lumMod val="75000"/>
                </a:schemeClr>
              </a:gs>
              <a:gs pos="90000">
                <a:schemeClr val="accent1">
                  <a:lumMod val="75000"/>
                  <a:alpha val="0"/>
                </a:schemeClr>
              </a:gs>
            </a:gsLst>
            <a:lin ang="8100000"/>
            <a:tileRect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286250" y="2286000"/>
            <a:ext cx="5334000" cy="857250"/>
          </a:xfrm>
          <a:prstGeom prst="rect">
            <a:avLst/>
          </a:prstGeom>
        </p:spPr>
        <p:txBody>
          <a:bodyPr anchor="b"/>
          <a:lstStyle>
            <a:lvl1pPr algn="r">
              <a:defRPr sz="3600" b="1" i="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 hasCustomPrompt="1"/>
          </p:nvPr>
        </p:nvSpPr>
        <p:spPr>
          <a:xfrm>
            <a:off x="4286250" y="3143250"/>
            <a:ext cx="5334000" cy="952500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1600" b="0" i="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352093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7A8EC9-9483-4945-AC31-2B3008D489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" r="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E4DB668-867D-4231-8082-DAEF9ADB89B7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>
            <a:gsLst>
              <a:gs pos="20000">
                <a:schemeClr val="accent1">
                  <a:lumMod val="75000"/>
                </a:schemeClr>
              </a:gs>
              <a:gs pos="90000">
                <a:schemeClr val="accent1">
                  <a:lumMod val="75000"/>
                  <a:alpha val="0"/>
                </a:schemeClr>
              </a:gs>
            </a:gsLst>
            <a:lin ang="8100000"/>
            <a:tileRect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286250" y="2286000"/>
            <a:ext cx="5334000" cy="857250"/>
          </a:xfrm>
          <a:prstGeom prst="rect">
            <a:avLst/>
          </a:prstGeom>
        </p:spPr>
        <p:txBody>
          <a:bodyPr anchor="b"/>
          <a:lstStyle>
            <a:lvl1pPr algn="r">
              <a:defRPr sz="3600" b="1" i="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title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 hasCustomPrompt="1"/>
          </p:nvPr>
        </p:nvSpPr>
        <p:spPr>
          <a:xfrm>
            <a:off x="4286250" y="3143250"/>
            <a:ext cx="5334000" cy="952500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1600" b="0" i="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7334920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</a:t>
            </a:r>
            <a:r>
              <a:rPr lang="en-US" altLang="zh-CN" dirty="0"/>
              <a:t>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8AEBC5-1D0D-411D-9EE3-C6F41EFD080C}" type="datetime1">
              <a:rPr lang="zh-CN" altLang="en-US" smtClean="0"/>
              <a:t>2025/12/21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OfficePLUS</a:t>
            </a:r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7861300" y="6409690"/>
            <a:ext cx="3657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5.xml"/><Relationship Id="rId6" Type="http://schemas.openxmlformats.org/officeDocument/2006/relationships/image" Target="../media/image1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6.xml"/><Relationship Id="rId6" Type="http://schemas.openxmlformats.org/officeDocument/2006/relationships/image" Target="../media/image1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7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8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Relationship Id="rId6" Type="http://schemas.openxmlformats.org/officeDocument/2006/relationships/image" Target="../media/image2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1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3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7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95750" y="1636681"/>
            <a:ext cx="7334250" cy="1889485"/>
          </a:xfrm>
        </p:spPr>
        <p:txBody>
          <a:bodyPr wrap="square">
            <a:normAutofit fontScale="90000"/>
          </a:bodyPr>
          <a:lstStyle/>
          <a:p>
            <a:r>
              <a:rPr lang="en-US" altLang="zh-CN" sz="4000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lt"/>
              </a:rPr>
              <a:t>Style Never Slips</a:t>
            </a:r>
            <a:br>
              <a:rPr lang="en-US" altLang="zh-CN" sz="8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Brush Script MT" panose="03060802040406070304" pitchFamily="66" charset="0"/>
              </a:rPr>
            </a:br>
            <a:r>
              <a:rPr lang="en-US" altLang="zh-CN" sz="8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dirty="0">
              <a:solidFill>
                <a:schemeClr val="accent4">
                  <a:lumMod val="20000"/>
                  <a:lumOff val="80000"/>
                </a:schemeClr>
              </a:solidFill>
              <a:latin typeface="+mn-lt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095750" y="3342170"/>
            <a:ext cx="7334250" cy="933156"/>
          </a:xfrm>
        </p:spPr>
        <p:txBody>
          <a:bodyPr wrap="square">
            <a:normAutofit/>
          </a:bodyPr>
          <a:lstStyle/>
          <a:p>
            <a:r>
              <a:rPr lang="zh-CN" altLang="zh-CN" b="1" dirty="0"/>
              <a:t> </a:t>
            </a:r>
            <a:r>
              <a:rPr lang="en-US" altLang="zh-CN" b="1" dirty="0"/>
              <a:t>Professional Mixing at Ur Fingertips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634953" y="5552387"/>
            <a:ext cx="2795047" cy="716437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sz="1600" dirty="0"/>
              <a:t>Time</a:t>
            </a:r>
            <a:r>
              <a:rPr lang="zh-CN" altLang="en-US" sz="1600" dirty="0"/>
              <a:t>：</a:t>
            </a:r>
            <a:r>
              <a:rPr lang="en-US" altLang="zh-CN" sz="1600" dirty="0"/>
              <a:t>2025/11/19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078771" y="4707655"/>
            <a:ext cx="3351229" cy="1134799"/>
          </a:xfrm>
        </p:spPr>
        <p:txBody>
          <a:bodyPr wrap="square">
            <a:normAutofit/>
          </a:bodyPr>
          <a:lstStyle/>
          <a:p>
            <a:r>
              <a:rPr lang="en-US" altLang="zh-CN" sz="1800" dirty="0">
                <a:sym typeface="思源黑体 Bold" panose="020B0800000000000000" charset="-122"/>
              </a:rPr>
              <a:t>Leader</a:t>
            </a:r>
            <a:r>
              <a:rPr lang="zh-CN" altLang="en-US" sz="1800" dirty="0">
                <a:sym typeface="思源黑体 Bold" panose="020B0800000000000000" charset="-122"/>
              </a:rPr>
              <a:t>：张尚峰</a:t>
            </a:r>
          </a:p>
          <a:p>
            <a:r>
              <a:rPr lang="en-US" altLang="zh-CN" sz="1800" dirty="0">
                <a:sym typeface="思源黑体 Bold" panose="020B0800000000000000" charset="-122"/>
              </a:rPr>
              <a:t>Teammate</a:t>
            </a:r>
            <a:r>
              <a:rPr lang="zh-CN" altLang="en-US" sz="1800" dirty="0">
                <a:sym typeface="思源黑体 Bold" panose="020B0800000000000000" charset="-122"/>
              </a:rPr>
              <a:t>：黄蔚均，刘安喆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F92F5A7-C2BB-DDB6-08E9-C999AC11260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E87DAFD-D50E-91C4-88F0-D3F4226B509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1060B81A-B302-3731-0EA5-08312242386E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2003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03DEE1-BB2F-55A7-6E3A-EA476BC4E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57A6394F-50CC-9DDD-13D0-FA5CD735DE0E}"/>
              </a:ext>
            </a:extLst>
          </p:cNvPr>
          <p:cNvSpPr txBox="1"/>
          <p:nvPr/>
        </p:nvSpPr>
        <p:spPr>
          <a:xfrm>
            <a:off x="5219349" y="595273"/>
            <a:ext cx="4260586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dirty="0"/>
              <a:t>用户个人空间与社交展示中心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D918595A-BA26-4132-4A99-4F8387442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34" y="372938"/>
            <a:ext cx="3737079" cy="594070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dirty="0"/>
              <a:t>UI</a:t>
            </a:r>
            <a:r>
              <a:rPr lang="zh-CN" altLang="en-US" dirty="0"/>
              <a:t>界面</a:t>
            </a:r>
            <a:r>
              <a:rPr lang="en-US" altLang="zh-CN" dirty="0"/>
              <a:t>——</a:t>
            </a:r>
            <a:r>
              <a:rPr lang="zh-CN" altLang="en-US" dirty="0"/>
              <a:t>“我的”</a:t>
            </a:r>
            <a:endParaRPr 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7C959E6-E11C-EECF-CF0E-25170AD128C1}"/>
              </a:ext>
            </a:extLst>
          </p:cNvPr>
          <p:cNvSpPr txBox="1"/>
          <p:nvPr/>
        </p:nvSpPr>
        <p:spPr>
          <a:xfrm>
            <a:off x="1474435" y="5147906"/>
            <a:ext cx="17019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“我的”界面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-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主界面</a:t>
            </a:r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5D2B888B-68C7-5A58-BC41-DEB48D38E813}"/>
              </a:ext>
            </a:extLst>
          </p:cNvPr>
          <p:cNvGrpSpPr/>
          <p:nvPr/>
        </p:nvGrpSpPr>
        <p:grpSpPr>
          <a:xfrm>
            <a:off x="916857" y="1294754"/>
            <a:ext cx="2826576" cy="3830249"/>
            <a:chOff x="4120979" y="1130299"/>
            <a:chExt cx="3950043" cy="5352641"/>
          </a:xfrm>
        </p:grpSpPr>
        <p:sp>
          <p:nvSpPr>
            <p:cNvPr id="22" name="Freeform: Shape 5">
              <a:extLst>
                <a:ext uri="{FF2B5EF4-FFF2-40B4-BE49-F238E27FC236}">
                  <a16:creationId xmlns:a16="http://schemas.microsoft.com/office/drawing/2014/main" id="{1C5CB849-BE9B-E8F3-D3AC-3F60B917DB6D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6" name="Group 6">
              <a:extLst>
                <a:ext uri="{FF2B5EF4-FFF2-40B4-BE49-F238E27FC236}">
                  <a16:creationId xmlns:a16="http://schemas.microsoft.com/office/drawing/2014/main" id="{83F1569C-2DEC-5C91-EB5A-CDCD87F05B1E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81" name="Freeform: Shape 56">
                <a:extLst>
                  <a:ext uri="{FF2B5EF4-FFF2-40B4-BE49-F238E27FC236}">
                    <a16:creationId xmlns:a16="http://schemas.microsoft.com/office/drawing/2014/main" id="{8CF252F4-934B-9348-79E4-CF717D487E96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Freeform: Shape 57">
                <a:extLst>
                  <a:ext uri="{FF2B5EF4-FFF2-40B4-BE49-F238E27FC236}">
                    <a16:creationId xmlns:a16="http://schemas.microsoft.com/office/drawing/2014/main" id="{131553C9-F83F-0884-8039-9CD403EF786D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Freeform: Shape 7">
              <a:extLst>
                <a:ext uri="{FF2B5EF4-FFF2-40B4-BE49-F238E27FC236}">
                  <a16:creationId xmlns:a16="http://schemas.microsoft.com/office/drawing/2014/main" id="{FD29CD8C-26EF-7A05-8BE4-AE961479469C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Freeform: Shape 8">
              <a:extLst>
                <a:ext uri="{FF2B5EF4-FFF2-40B4-BE49-F238E27FC236}">
                  <a16:creationId xmlns:a16="http://schemas.microsoft.com/office/drawing/2014/main" id="{940EF7BC-DD51-D5C9-BF08-2A380B2C55EC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34" name="Group 9">
              <a:extLst>
                <a:ext uri="{FF2B5EF4-FFF2-40B4-BE49-F238E27FC236}">
                  <a16:creationId xmlns:a16="http://schemas.microsoft.com/office/drawing/2014/main" id="{62769BBE-6495-AA19-BCEA-CF931A284F9F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79" name="Freeform: Shape 54">
                <a:extLst>
                  <a:ext uri="{FF2B5EF4-FFF2-40B4-BE49-F238E27FC236}">
                    <a16:creationId xmlns:a16="http://schemas.microsoft.com/office/drawing/2014/main" id="{625CB206-01D9-9DE6-3983-EF606F6BEB7F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Freeform: Shape 55">
                <a:extLst>
                  <a:ext uri="{FF2B5EF4-FFF2-40B4-BE49-F238E27FC236}">
                    <a16:creationId xmlns:a16="http://schemas.microsoft.com/office/drawing/2014/main" id="{123DACEC-86E4-5C35-85A1-A22DBD563DEF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Freeform: Shape 10">
              <a:extLst>
                <a:ext uri="{FF2B5EF4-FFF2-40B4-BE49-F238E27FC236}">
                  <a16:creationId xmlns:a16="http://schemas.microsoft.com/office/drawing/2014/main" id="{0A357C32-398B-2FAC-0EDC-979F3ED33D81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3857BDA8-E10D-5624-9A93-E3043471EE5E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77" name="Freeform: Shape 52">
                <a:extLst>
                  <a:ext uri="{FF2B5EF4-FFF2-40B4-BE49-F238E27FC236}">
                    <a16:creationId xmlns:a16="http://schemas.microsoft.com/office/drawing/2014/main" id="{27ADBC3E-D307-A87B-DD74-FF7BCBCB32B2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: Shape 53">
                <a:extLst>
                  <a:ext uri="{FF2B5EF4-FFF2-40B4-BE49-F238E27FC236}">
                    <a16:creationId xmlns:a16="http://schemas.microsoft.com/office/drawing/2014/main" id="{FBD9D146-BB5E-A4EB-7490-8D821586053F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" name="Freeform: Shape 12">
              <a:extLst>
                <a:ext uri="{FF2B5EF4-FFF2-40B4-BE49-F238E27FC236}">
                  <a16:creationId xmlns:a16="http://schemas.microsoft.com/office/drawing/2014/main" id="{8BBEF270-DF19-DCE6-524E-02C4B43F5E7A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Group 13">
              <a:extLst>
                <a:ext uri="{FF2B5EF4-FFF2-40B4-BE49-F238E27FC236}">
                  <a16:creationId xmlns:a16="http://schemas.microsoft.com/office/drawing/2014/main" id="{FB3513BE-772D-31EA-A24C-B562F92C47B5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71" name="Group 46">
                <a:extLst>
                  <a:ext uri="{FF2B5EF4-FFF2-40B4-BE49-F238E27FC236}">
                    <a16:creationId xmlns:a16="http://schemas.microsoft.com/office/drawing/2014/main" id="{9751C7B7-5689-E649-1B58-D5FDB38E1103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75" name="Freeform: Shape 50">
                  <a:extLst>
                    <a:ext uri="{FF2B5EF4-FFF2-40B4-BE49-F238E27FC236}">
                      <a16:creationId xmlns:a16="http://schemas.microsoft.com/office/drawing/2014/main" id="{807F8EF4-3CBF-2C9B-4359-215BB117FBDF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51">
                  <a:extLst>
                    <a:ext uri="{FF2B5EF4-FFF2-40B4-BE49-F238E27FC236}">
                      <a16:creationId xmlns:a16="http://schemas.microsoft.com/office/drawing/2014/main" id="{8063E90A-4708-0340-5540-CDF812E61E08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2" name="Group 47">
                <a:extLst>
                  <a:ext uri="{FF2B5EF4-FFF2-40B4-BE49-F238E27FC236}">
                    <a16:creationId xmlns:a16="http://schemas.microsoft.com/office/drawing/2014/main" id="{0EB7832F-278A-32F2-7364-1B3BDF356019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73" name="Freeform: Shape 48">
                  <a:extLst>
                    <a:ext uri="{FF2B5EF4-FFF2-40B4-BE49-F238E27FC236}">
                      <a16:creationId xmlns:a16="http://schemas.microsoft.com/office/drawing/2014/main" id="{AFE6BA7B-E985-F238-C670-7E3E3CAFE916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" name="Freeform: Shape 49">
                  <a:extLst>
                    <a:ext uri="{FF2B5EF4-FFF2-40B4-BE49-F238E27FC236}">
                      <a16:creationId xmlns:a16="http://schemas.microsoft.com/office/drawing/2014/main" id="{F79D38B1-915D-D963-977C-73D0BE2C6663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Group 14">
              <a:extLst>
                <a:ext uri="{FF2B5EF4-FFF2-40B4-BE49-F238E27FC236}">
                  <a16:creationId xmlns:a16="http://schemas.microsoft.com/office/drawing/2014/main" id="{EBC41674-8E14-7865-F853-E8AC815329B5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65" name="Freeform: Shape 40">
                <a:extLst>
                  <a:ext uri="{FF2B5EF4-FFF2-40B4-BE49-F238E27FC236}">
                    <a16:creationId xmlns:a16="http://schemas.microsoft.com/office/drawing/2014/main" id="{D0A87117-5325-76A7-D0B2-0EFD868642F9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Freeform: Shape 41">
                <a:extLst>
                  <a:ext uri="{FF2B5EF4-FFF2-40B4-BE49-F238E27FC236}">
                    <a16:creationId xmlns:a16="http://schemas.microsoft.com/office/drawing/2014/main" id="{31E25004-905C-0D1F-A797-51E23B7C11A1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Freeform: Shape 42">
                <a:extLst>
                  <a:ext uri="{FF2B5EF4-FFF2-40B4-BE49-F238E27FC236}">
                    <a16:creationId xmlns:a16="http://schemas.microsoft.com/office/drawing/2014/main" id="{2245E5CF-CCCB-8AA5-C57D-6405BC7601B2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Freeform: Shape 43">
                <a:extLst>
                  <a:ext uri="{FF2B5EF4-FFF2-40B4-BE49-F238E27FC236}">
                    <a16:creationId xmlns:a16="http://schemas.microsoft.com/office/drawing/2014/main" id="{069CDC65-9AC1-555C-85E5-F117040B76F9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Freeform: Shape 44">
                <a:extLst>
                  <a:ext uri="{FF2B5EF4-FFF2-40B4-BE49-F238E27FC236}">
                    <a16:creationId xmlns:a16="http://schemas.microsoft.com/office/drawing/2014/main" id="{8427C0BE-4E38-3746-6D76-47DAAAB166DA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Freeform: Shape 45">
                <a:extLst>
                  <a:ext uri="{FF2B5EF4-FFF2-40B4-BE49-F238E27FC236}">
                    <a16:creationId xmlns:a16="http://schemas.microsoft.com/office/drawing/2014/main" id="{DE67E778-660D-FE83-0681-53412A84025C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Group 15">
              <a:extLst>
                <a:ext uri="{FF2B5EF4-FFF2-40B4-BE49-F238E27FC236}">
                  <a16:creationId xmlns:a16="http://schemas.microsoft.com/office/drawing/2014/main" id="{46F407C1-43E6-88D2-CED3-BAFEC032A43E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63" name="Freeform: Shape 38">
                <a:extLst>
                  <a:ext uri="{FF2B5EF4-FFF2-40B4-BE49-F238E27FC236}">
                    <a16:creationId xmlns:a16="http://schemas.microsoft.com/office/drawing/2014/main" id="{6E16613F-E3D4-A189-6517-023BEB58E972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Freeform: Shape 39">
                <a:extLst>
                  <a:ext uri="{FF2B5EF4-FFF2-40B4-BE49-F238E27FC236}">
                    <a16:creationId xmlns:a16="http://schemas.microsoft.com/office/drawing/2014/main" id="{139A1F40-2DE0-282D-9786-A5B4150746FE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Group 16">
              <a:extLst>
                <a:ext uri="{FF2B5EF4-FFF2-40B4-BE49-F238E27FC236}">
                  <a16:creationId xmlns:a16="http://schemas.microsoft.com/office/drawing/2014/main" id="{D9DD7877-145D-3DC1-A269-683E795249BF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61" name="Freeform: Shape 36">
                <a:extLst>
                  <a:ext uri="{FF2B5EF4-FFF2-40B4-BE49-F238E27FC236}">
                    <a16:creationId xmlns:a16="http://schemas.microsoft.com/office/drawing/2014/main" id="{EE50482A-CC6D-F384-5D5D-9391486334C0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Freeform: Shape 37">
                <a:extLst>
                  <a:ext uri="{FF2B5EF4-FFF2-40B4-BE49-F238E27FC236}">
                    <a16:creationId xmlns:a16="http://schemas.microsoft.com/office/drawing/2014/main" id="{4426675B-D37A-42E1-6E25-977C5095B699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2" name="Group 17">
              <a:extLst>
                <a:ext uri="{FF2B5EF4-FFF2-40B4-BE49-F238E27FC236}">
                  <a16:creationId xmlns:a16="http://schemas.microsoft.com/office/drawing/2014/main" id="{58AB0DCA-7652-2941-3285-ADC1F356147D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59" name="Freeform: Shape 34">
                <a:extLst>
                  <a:ext uri="{FF2B5EF4-FFF2-40B4-BE49-F238E27FC236}">
                    <a16:creationId xmlns:a16="http://schemas.microsoft.com/office/drawing/2014/main" id="{CF8F2878-0B78-F907-8DF5-6CD185412341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Freeform: Shape 35">
                <a:extLst>
                  <a:ext uri="{FF2B5EF4-FFF2-40B4-BE49-F238E27FC236}">
                    <a16:creationId xmlns:a16="http://schemas.microsoft.com/office/drawing/2014/main" id="{FE14F5A1-2F15-9774-A32E-1279FCC7A010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3" name="Freeform: Shape 18">
              <a:extLst>
                <a:ext uri="{FF2B5EF4-FFF2-40B4-BE49-F238E27FC236}">
                  <a16:creationId xmlns:a16="http://schemas.microsoft.com/office/drawing/2014/main" id="{28F47AC9-3C86-90E8-2B0F-DB6A0AE53EE3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: Shape 19">
              <a:extLst>
                <a:ext uri="{FF2B5EF4-FFF2-40B4-BE49-F238E27FC236}">
                  <a16:creationId xmlns:a16="http://schemas.microsoft.com/office/drawing/2014/main" id="{F48A926B-3AAE-B1B0-D9D8-C042F5AA791A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Freeform: Shape 20">
              <a:extLst>
                <a:ext uri="{FF2B5EF4-FFF2-40B4-BE49-F238E27FC236}">
                  <a16:creationId xmlns:a16="http://schemas.microsoft.com/office/drawing/2014/main" id="{83D31C5A-C512-7D16-5E3A-7394410AC078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Freeform: Shape 21">
              <a:extLst>
                <a:ext uri="{FF2B5EF4-FFF2-40B4-BE49-F238E27FC236}">
                  <a16:creationId xmlns:a16="http://schemas.microsoft.com/office/drawing/2014/main" id="{37F7B333-410B-7B9E-37FF-9CFCA71707BE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BB5D4354-E066-5F5A-5147-6E99A05D62F4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Freeform: Shape 23">
              <a:extLst>
                <a:ext uri="{FF2B5EF4-FFF2-40B4-BE49-F238E27FC236}">
                  <a16:creationId xmlns:a16="http://schemas.microsoft.com/office/drawing/2014/main" id="{54D3C4E7-CE34-36CF-6226-1E5F3EE77953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Freeform: Shape 24">
              <a:extLst>
                <a:ext uri="{FF2B5EF4-FFF2-40B4-BE49-F238E27FC236}">
                  <a16:creationId xmlns:a16="http://schemas.microsoft.com/office/drawing/2014/main" id="{5596B2DF-51CE-E81E-DB38-FECF821A7347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C458529D-5A91-241F-1AFC-2477EF700CF9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52" name="Freeform: Shape 27">
                <a:extLst>
                  <a:ext uri="{FF2B5EF4-FFF2-40B4-BE49-F238E27FC236}">
                    <a16:creationId xmlns:a16="http://schemas.microsoft.com/office/drawing/2014/main" id="{8EF3F3A2-0586-7001-9B94-02BE17532008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3" name="Group 28">
                <a:extLst>
                  <a:ext uri="{FF2B5EF4-FFF2-40B4-BE49-F238E27FC236}">
                    <a16:creationId xmlns:a16="http://schemas.microsoft.com/office/drawing/2014/main" id="{9D08B1E8-5B5E-812C-7601-6D40BC41F9AD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57" name="Freeform: Shape 32">
                  <a:extLst>
                    <a:ext uri="{FF2B5EF4-FFF2-40B4-BE49-F238E27FC236}">
                      <a16:creationId xmlns:a16="http://schemas.microsoft.com/office/drawing/2014/main" id="{5FF6C372-D558-7ED8-BA7A-2C037C9875A5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33">
                  <a:extLst>
                    <a:ext uri="{FF2B5EF4-FFF2-40B4-BE49-F238E27FC236}">
                      <a16:creationId xmlns:a16="http://schemas.microsoft.com/office/drawing/2014/main" id="{57A5DB5D-C38A-A216-1869-166E0DC229E5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Freeform: Shape 29">
                <a:extLst>
                  <a:ext uri="{FF2B5EF4-FFF2-40B4-BE49-F238E27FC236}">
                    <a16:creationId xmlns:a16="http://schemas.microsoft.com/office/drawing/2014/main" id="{C32BC5B3-AA0D-359F-0665-A9CB1F551112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Freeform: Shape 30">
                <a:extLst>
                  <a:ext uri="{FF2B5EF4-FFF2-40B4-BE49-F238E27FC236}">
                    <a16:creationId xmlns:a16="http://schemas.microsoft.com/office/drawing/2014/main" id="{59515CF1-73B5-9AD0-17CB-E773ADF9BF96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Freeform: Shape 31">
                <a:extLst>
                  <a:ext uri="{FF2B5EF4-FFF2-40B4-BE49-F238E27FC236}">
                    <a16:creationId xmlns:a16="http://schemas.microsoft.com/office/drawing/2014/main" id="{FCBBD523-B8AE-EEE8-066E-C17E1FD01435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Oval 26">
              <a:extLst>
                <a:ext uri="{FF2B5EF4-FFF2-40B4-BE49-F238E27FC236}">
                  <a16:creationId xmlns:a16="http://schemas.microsoft.com/office/drawing/2014/main" id="{0D22FBBC-5E63-E6E5-BA86-82B43868C937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: 圆角 89">
            <a:extLst>
              <a:ext uri="{FF2B5EF4-FFF2-40B4-BE49-F238E27FC236}">
                <a16:creationId xmlns:a16="http://schemas.microsoft.com/office/drawing/2014/main" id="{2D70F58D-8D46-531A-C325-4F3B00A1D1AE}"/>
              </a:ext>
            </a:extLst>
          </p:cNvPr>
          <p:cNvSpPr/>
          <p:nvPr/>
        </p:nvSpPr>
        <p:spPr>
          <a:xfrm>
            <a:off x="1510590" y="1399024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A5C3CD7E-3E78-5A46-2F89-1B96A51EC737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19B39F1B-495A-77F1-7176-A52CEF8FB41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5" name="文本框 84">
            <a:extLst>
              <a:ext uri="{FF2B5EF4-FFF2-40B4-BE49-F238E27FC236}">
                <a16:creationId xmlns:a16="http://schemas.microsoft.com/office/drawing/2014/main" id="{93652E12-07E7-624A-D6FB-28E76753B95D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Rectangle: Rounded Corners 63">
            <a:extLst>
              <a:ext uri="{FF2B5EF4-FFF2-40B4-BE49-F238E27FC236}">
                <a16:creationId xmlns:a16="http://schemas.microsoft.com/office/drawing/2014/main" id="{742DC1EB-4CB0-B521-73F3-6D66DE671C7F}"/>
              </a:ext>
            </a:extLst>
          </p:cNvPr>
          <p:cNvSpPr/>
          <p:nvPr/>
        </p:nvSpPr>
        <p:spPr>
          <a:xfrm>
            <a:off x="4585371" y="1468055"/>
            <a:ext cx="6267022" cy="3421437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</a:t>
            </a:r>
            <a:endParaRPr lang="en-GB" dirty="0"/>
          </a:p>
        </p:txBody>
      </p:sp>
      <p:sp>
        <p:nvSpPr>
          <p:cNvPr id="29" name="TextBox 66">
            <a:extLst>
              <a:ext uri="{FF2B5EF4-FFF2-40B4-BE49-F238E27FC236}">
                <a16:creationId xmlns:a16="http://schemas.microsoft.com/office/drawing/2014/main" id="{3445F2C5-5439-B9F6-8685-BC04598B4D18}"/>
              </a:ext>
            </a:extLst>
          </p:cNvPr>
          <p:cNvSpPr txBox="1"/>
          <p:nvPr/>
        </p:nvSpPr>
        <p:spPr>
          <a:xfrm>
            <a:off x="5077173" y="1615678"/>
            <a:ext cx="5283417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“我的”模块总览</a:t>
            </a:r>
            <a:r>
              <a:rPr lang="en-US" altLang="zh-CN" sz="1600" b="1" dirty="0">
                <a:solidFill>
                  <a:schemeClr val="accent5"/>
                </a:solidFill>
              </a:rPr>
              <a:t>——</a:t>
            </a:r>
            <a:r>
              <a:rPr lang="zh-CN" altLang="en-US" sz="1600" b="1" dirty="0">
                <a:solidFill>
                  <a:schemeClr val="accent5"/>
                </a:solidFill>
              </a:rPr>
              <a:t>以清晰的布局，保证仪表盘的整洁</a:t>
            </a: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DE1F0C31-B491-F40D-99F1-34197A656313}"/>
              </a:ext>
            </a:extLst>
          </p:cNvPr>
          <p:cNvSpPr txBox="1"/>
          <p:nvPr/>
        </p:nvSpPr>
        <p:spPr>
          <a:xfrm>
            <a:off x="5166750" y="1954232"/>
            <a:ext cx="5400451" cy="3077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zh-CN" sz="1600" b="1" dirty="0"/>
              <a:t>1. </a:t>
            </a:r>
            <a:r>
              <a:rPr lang="zh-CN" altLang="en-US" sz="1600" b="1" dirty="0"/>
              <a:t>个人身份展示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1600" dirty="0"/>
              <a:t>显示用户头像、等级（如 </a:t>
            </a:r>
            <a:r>
              <a:rPr lang="en-US" altLang="zh-CN" sz="1600" dirty="0"/>
              <a:t>Lv.7 </a:t>
            </a:r>
            <a:r>
              <a:rPr lang="zh-CN" altLang="en-US" sz="1600" dirty="0"/>
              <a:t>混音达人）、主攻方向（说唱 </a:t>
            </a:r>
            <a:r>
              <a:rPr lang="en-US" altLang="zh-CN" sz="1600" dirty="0"/>
              <a:t>/ Beat</a:t>
            </a:r>
            <a:r>
              <a:rPr lang="zh-CN" altLang="en-US" sz="1600" dirty="0"/>
              <a:t>制作）。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1600" dirty="0"/>
              <a:t>让创作者有明显的“成长反馈感”和身份认同。</a:t>
            </a:r>
          </a:p>
          <a:p>
            <a:pPr>
              <a:buNone/>
            </a:pPr>
            <a:r>
              <a:rPr lang="en-US" altLang="zh-CN" sz="1600" b="1" dirty="0"/>
              <a:t>2. </a:t>
            </a:r>
            <a:r>
              <a:rPr lang="zh-CN" altLang="en-US" sz="1600" b="1" dirty="0"/>
              <a:t>数据总览卡片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1600" dirty="0"/>
              <a:t>作品数、粉丝数、收藏量等核心数据一目了然，帮助用户评估创作影响力。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1600" dirty="0"/>
              <a:t>提供激励作用，促进更多创作行为。</a:t>
            </a:r>
          </a:p>
          <a:p>
            <a:pPr>
              <a:buNone/>
            </a:pPr>
            <a:r>
              <a:rPr lang="en-US" altLang="zh-CN" sz="1600" b="1" dirty="0"/>
              <a:t>3. </a:t>
            </a:r>
            <a:r>
              <a:rPr lang="zh-CN" altLang="en-US" sz="1600" b="1" dirty="0"/>
              <a:t>主要入口导航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1600" dirty="0"/>
              <a:t>「我的收藏」「播放历史」「钱包中心」等模块集中展示。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1600" dirty="0"/>
              <a:t>让用户快速查看内容和管理个人资产。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45605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5F4C69-1B28-03A1-DD55-B4797BDCE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733FA624-649D-51F2-E928-906FF3348B5C}"/>
              </a:ext>
            </a:extLst>
          </p:cNvPr>
          <p:cNvSpPr txBox="1"/>
          <p:nvPr/>
        </p:nvSpPr>
        <p:spPr>
          <a:xfrm>
            <a:off x="5219349" y="595273"/>
            <a:ext cx="4260586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b="1" dirty="0"/>
              <a:t>个人信息</a:t>
            </a:r>
            <a:r>
              <a:rPr lang="en-US" altLang="zh-CN" b="1" dirty="0"/>
              <a:t>——</a:t>
            </a:r>
            <a:r>
              <a:rPr lang="zh-CN" altLang="en-US" b="1" dirty="0"/>
              <a:t>用户身份的基础编辑入口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8130DC99-9101-6F73-84C8-458D9C707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34" y="372938"/>
            <a:ext cx="3737079" cy="594070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dirty="0"/>
              <a:t>UI</a:t>
            </a:r>
            <a:r>
              <a:rPr lang="zh-CN" altLang="en-US" dirty="0"/>
              <a:t>界面</a:t>
            </a:r>
            <a:r>
              <a:rPr lang="en-US" altLang="zh-CN" dirty="0"/>
              <a:t>——</a:t>
            </a:r>
            <a:r>
              <a:rPr lang="zh-CN" altLang="en-US" dirty="0"/>
              <a:t>“我的”</a:t>
            </a:r>
            <a:endParaRPr 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C3AD562-1C20-2EA8-59E1-80B99834398C}"/>
              </a:ext>
            </a:extLst>
          </p:cNvPr>
          <p:cNvSpPr txBox="1"/>
          <p:nvPr/>
        </p:nvSpPr>
        <p:spPr>
          <a:xfrm>
            <a:off x="728255" y="5174208"/>
            <a:ext cx="18571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“我的”界面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-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个人信息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1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12540679-FD7F-CAE1-EC5A-0C323DB1E3EA}"/>
              </a:ext>
            </a:extLst>
          </p:cNvPr>
          <p:cNvGrpSpPr/>
          <p:nvPr/>
        </p:nvGrpSpPr>
        <p:grpSpPr>
          <a:xfrm>
            <a:off x="239646" y="1321055"/>
            <a:ext cx="2826576" cy="3830249"/>
            <a:chOff x="4120979" y="1130299"/>
            <a:chExt cx="3950043" cy="5352641"/>
          </a:xfrm>
        </p:grpSpPr>
        <p:sp>
          <p:nvSpPr>
            <p:cNvPr id="22" name="Freeform: Shape 5">
              <a:extLst>
                <a:ext uri="{FF2B5EF4-FFF2-40B4-BE49-F238E27FC236}">
                  <a16:creationId xmlns:a16="http://schemas.microsoft.com/office/drawing/2014/main" id="{7417125B-DF60-DE63-9946-0287AC48486E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6" name="Group 6">
              <a:extLst>
                <a:ext uri="{FF2B5EF4-FFF2-40B4-BE49-F238E27FC236}">
                  <a16:creationId xmlns:a16="http://schemas.microsoft.com/office/drawing/2014/main" id="{5B7BE811-C117-F76E-32E2-69653F71F552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81" name="Freeform: Shape 56">
                <a:extLst>
                  <a:ext uri="{FF2B5EF4-FFF2-40B4-BE49-F238E27FC236}">
                    <a16:creationId xmlns:a16="http://schemas.microsoft.com/office/drawing/2014/main" id="{47540486-246C-7580-00A2-BB7091CFCD48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Freeform: Shape 57">
                <a:extLst>
                  <a:ext uri="{FF2B5EF4-FFF2-40B4-BE49-F238E27FC236}">
                    <a16:creationId xmlns:a16="http://schemas.microsoft.com/office/drawing/2014/main" id="{935DA554-8AA5-5B53-A4AD-F1D32766E0BC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Freeform: Shape 7">
              <a:extLst>
                <a:ext uri="{FF2B5EF4-FFF2-40B4-BE49-F238E27FC236}">
                  <a16:creationId xmlns:a16="http://schemas.microsoft.com/office/drawing/2014/main" id="{14586928-B648-8842-E85B-10134BE4AC32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Freeform: Shape 8">
              <a:extLst>
                <a:ext uri="{FF2B5EF4-FFF2-40B4-BE49-F238E27FC236}">
                  <a16:creationId xmlns:a16="http://schemas.microsoft.com/office/drawing/2014/main" id="{4AABA035-CABF-5C6A-2BBD-4E2D886C4B0D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34" name="Group 9">
              <a:extLst>
                <a:ext uri="{FF2B5EF4-FFF2-40B4-BE49-F238E27FC236}">
                  <a16:creationId xmlns:a16="http://schemas.microsoft.com/office/drawing/2014/main" id="{2FA1CD04-9740-619D-E4C3-180A6DB1DF72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79" name="Freeform: Shape 54">
                <a:extLst>
                  <a:ext uri="{FF2B5EF4-FFF2-40B4-BE49-F238E27FC236}">
                    <a16:creationId xmlns:a16="http://schemas.microsoft.com/office/drawing/2014/main" id="{B98DF3A2-FBB0-5FA3-1791-EC27F8EB16E1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Freeform: Shape 55">
                <a:extLst>
                  <a:ext uri="{FF2B5EF4-FFF2-40B4-BE49-F238E27FC236}">
                    <a16:creationId xmlns:a16="http://schemas.microsoft.com/office/drawing/2014/main" id="{515F51AA-E55F-6273-2FBF-E5F39B34CF1B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Freeform: Shape 10">
              <a:extLst>
                <a:ext uri="{FF2B5EF4-FFF2-40B4-BE49-F238E27FC236}">
                  <a16:creationId xmlns:a16="http://schemas.microsoft.com/office/drawing/2014/main" id="{F34BF2F4-7F6D-9FA2-CB5F-8919AD32E49F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C8DCBFCD-1421-122D-1463-FAB87ADCE71F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77" name="Freeform: Shape 52">
                <a:extLst>
                  <a:ext uri="{FF2B5EF4-FFF2-40B4-BE49-F238E27FC236}">
                    <a16:creationId xmlns:a16="http://schemas.microsoft.com/office/drawing/2014/main" id="{D822B51B-2688-1C20-A45C-010AC5DE0FCF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: Shape 53">
                <a:extLst>
                  <a:ext uri="{FF2B5EF4-FFF2-40B4-BE49-F238E27FC236}">
                    <a16:creationId xmlns:a16="http://schemas.microsoft.com/office/drawing/2014/main" id="{80643037-FAD3-354E-C767-513F25A259C8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" name="Freeform: Shape 12">
              <a:extLst>
                <a:ext uri="{FF2B5EF4-FFF2-40B4-BE49-F238E27FC236}">
                  <a16:creationId xmlns:a16="http://schemas.microsoft.com/office/drawing/2014/main" id="{EDDC8777-5972-4FBB-3AAC-559980A1705D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Group 13">
              <a:extLst>
                <a:ext uri="{FF2B5EF4-FFF2-40B4-BE49-F238E27FC236}">
                  <a16:creationId xmlns:a16="http://schemas.microsoft.com/office/drawing/2014/main" id="{EE0C474B-7E19-CE29-4A35-D94366FD4D0F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71" name="Group 46">
                <a:extLst>
                  <a:ext uri="{FF2B5EF4-FFF2-40B4-BE49-F238E27FC236}">
                    <a16:creationId xmlns:a16="http://schemas.microsoft.com/office/drawing/2014/main" id="{B827C721-8D13-A895-56F8-9A0DC4D27D0C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75" name="Freeform: Shape 50">
                  <a:extLst>
                    <a:ext uri="{FF2B5EF4-FFF2-40B4-BE49-F238E27FC236}">
                      <a16:creationId xmlns:a16="http://schemas.microsoft.com/office/drawing/2014/main" id="{1A5A4E8C-49F0-233C-A322-7836606EFA99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51">
                  <a:extLst>
                    <a:ext uri="{FF2B5EF4-FFF2-40B4-BE49-F238E27FC236}">
                      <a16:creationId xmlns:a16="http://schemas.microsoft.com/office/drawing/2014/main" id="{BCB55780-DA7D-B20E-EF36-3ECC04931F0A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2" name="Group 47">
                <a:extLst>
                  <a:ext uri="{FF2B5EF4-FFF2-40B4-BE49-F238E27FC236}">
                    <a16:creationId xmlns:a16="http://schemas.microsoft.com/office/drawing/2014/main" id="{CD4661D6-46F1-26A2-55F4-841EB00A2D67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73" name="Freeform: Shape 48">
                  <a:extLst>
                    <a:ext uri="{FF2B5EF4-FFF2-40B4-BE49-F238E27FC236}">
                      <a16:creationId xmlns:a16="http://schemas.microsoft.com/office/drawing/2014/main" id="{AFBB5C5A-ECB1-51C1-BD8B-C27CB5907D3F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" name="Freeform: Shape 49">
                  <a:extLst>
                    <a:ext uri="{FF2B5EF4-FFF2-40B4-BE49-F238E27FC236}">
                      <a16:creationId xmlns:a16="http://schemas.microsoft.com/office/drawing/2014/main" id="{8AE81E72-4C8B-300F-54F0-42C9E0F55B8A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Group 14">
              <a:extLst>
                <a:ext uri="{FF2B5EF4-FFF2-40B4-BE49-F238E27FC236}">
                  <a16:creationId xmlns:a16="http://schemas.microsoft.com/office/drawing/2014/main" id="{9E62F338-87F6-A8C7-02FC-ED7CA57414E5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65" name="Freeform: Shape 40">
                <a:extLst>
                  <a:ext uri="{FF2B5EF4-FFF2-40B4-BE49-F238E27FC236}">
                    <a16:creationId xmlns:a16="http://schemas.microsoft.com/office/drawing/2014/main" id="{CF401027-B43B-4931-9440-2711AEC75318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Freeform: Shape 41">
                <a:extLst>
                  <a:ext uri="{FF2B5EF4-FFF2-40B4-BE49-F238E27FC236}">
                    <a16:creationId xmlns:a16="http://schemas.microsoft.com/office/drawing/2014/main" id="{D0C55B85-060C-03BA-6CF9-23A3C84BB039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Freeform: Shape 42">
                <a:extLst>
                  <a:ext uri="{FF2B5EF4-FFF2-40B4-BE49-F238E27FC236}">
                    <a16:creationId xmlns:a16="http://schemas.microsoft.com/office/drawing/2014/main" id="{A16050C9-1ABF-BEFA-3E8C-50E498BC2C0F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Freeform: Shape 43">
                <a:extLst>
                  <a:ext uri="{FF2B5EF4-FFF2-40B4-BE49-F238E27FC236}">
                    <a16:creationId xmlns:a16="http://schemas.microsoft.com/office/drawing/2014/main" id="{99501B9C-2FC0-5B70-5E35-A87CA324255A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Freeform: Shape 44">
                <a:extLst>
                  <a:ext uri="{FF2B5EF4-FFF2-40B4-BE49-F238E27FC236}">
                    <a16:creationId xmlns:a16="http://schemas.microsoft.com/office/drawing/2014/main" id="{C68FAB83-F970-3783-7C5E-A04394B5C0C2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Freeform: Shape 45">
                <a:extLst>
                  <a:ext uri="{FF2B5EF4-FFF2-40B4-BE49-F238E27FC236}">
                    <a16:creationId xmlns:a16="http://schemas.microsoft.com/office/drawing/2014/main" id="{C09CC61D-A752-7AFA-C8B1-096F82894059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Group 15">
              <a:extLst>
                <a:ext uri="{FF2B5EF4-FFF2-40B4-BE49-F238E27FC236}">
                  <a16:creationId xmlns:a16="http://schemas.microsoft.com/office/drawing/2014/main" id="{55035350-0DA9-70B2-1C28-0130209FA8B7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63" name="Freeform: Shape 38">
                <a:extLst>
                  <a:ext uri="{FF2B5EF4-FFF2-40B4-BE49-F238E27FC236}">
                    <a16:creationId xmlns:a16="http://schemas.microsoft.com/office/drawing/2014/main" id="{C7D24F42-E9F6-B872-D4C8-E4412D56B872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Freeform: Shape 39">
                <a:extLst>
                  <a:ext uri="{FF2B5EF4-FFF2-40B4-BE49-F238E27FC236}">
                    <a16:creationId xmlns:a16="http://schemas.microsoft.com/office/drawing/2014/main" id="{AA0DFA27-4833-F6E6-D1E1-1329940287C7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Group 16">
              <a:extLst>
                <a:ext uri="{FF2B5EF4-FFF2-40B4-BE49-F238E27FC236}">
                  <a16:creationId xmlns:a16="http://schemas.microsoft.com/office/drawing/2014/main" id="{1CFFB211-9CDF-C55F-981A-F8CC1C56560B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61" name="Freeform: Shape 36">
                <a:extLst>
                  <a:ext uri="{FF2B5EF4-FFF2-40B4-BE49-F238E27FC236}">
                    <a16:creationId xmlns:a16="http://schemas.microsoft.com/office/drawing/2014/main" id="{0546F048-BD4B-1A6E-D6F5-57C88623F6C7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Freeform: Shape 37">
                <a:extLst>
                  <a:ext uri="{FF2B5EF4-FFF2-40B4-BE49-F238E27FC236}">
                    <a16:creationId xmlns:a16="http://schemas.microsoft.com/office/drawing/2014/main" id="{F5735F2E-3D90-C692-0647-5F72E1F00488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2" name="Group 17">
              <a:extLst>
                <a:ext uri="{FF2B5EF4-FFF2-40B4-BE49-F238E27FC236}">
                  <a16:creationId xmlns:a16="http://schemas.microsoft.com/office/drawing/2014/main" id="{BA6B83C5-54EF-50DF-C320-1ABC06341F2D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59" name="Freeform: Shape 34">
                <a:extLst>
                  <a:ext uri="{FF2B5EF4-FFF2-40B4-BE49-F238E27FC236}">
                    <a16:creationId xmlns:a16="http://schemas.microsoft.com/office/drawing/2014/main" id="{BD489865-53F5-A525-900D-D4C04810F728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Freeform: Shape 35">
                <a:extLst>
                  <a:ext uri="{FF2B5EF4-FFF2-40B4-BE49-F238E27FC236}">
                    <a16:creationId xmlns:a16="http://schemas.microsoft.com/office/drawing/2014/main" id="{C1A7CA10-561A-863C-5899-623B13D61217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3" name="Freeform: Shape 18">
              <a:extLst>
                <a:ext uri="{FF2B5EF4-FFF2-40B4-BE49-F238E27FC236}">
                  <a16:creationId xmlns:a16="http://schemas.microsoft.com/office/drawing/2014/main" id="{703A39C8-2C7D-E567-C424-97D4C4645934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: Shape 19">
              <a:extLst>
                <a:ext uri="{FF2B5EF4-FFF2-40B4-BE49-F238E27FC236}">
                  <a16:creationId xmlns:a16="http://schemas.microsoft.com/office/drawing/2014/main" id="{C85F5397-9A66-F217-85C5-A6E9E78C47E8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Freeform: Shape 20">
              <a:extLst>
                <a:ext uri="{FF2B5EF4-FFF2-40B4-BE49-F238E27FC236}">
                  <a16:creationId xmlns:a16="http://schemas.microsoft.com/office/drawing/2014/main" id="{E5A56C6F-1516-EBA2-11E9-C3D8087C9CE8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Freeform: Shape 21">
              <a:extLst>
                <a:ext uri="{FF2B5EF4-FFF2-40B4-BE49-F238E27FC236}">
                  <a16:creationId xmlns:a16="http://schemas.microsoft.com/office/drawing/2014/main" id="{E7138D63-DB94-8A21-DDC8-18DFF2CE8759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DBF40323-2403-0A45-3760-5888481C67A0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Freeform: Shape 23">
              <a:extLst>
                <a:ext uri="{FF2B5EF4-FFF2-40B4-BE49-F238E27FC236}">
                  <a16:creationId xmlns:a16="http://schemas.microsoft.com/office/drawing/2014/main" id="{BA6987F2-F55F-1866-3F8A-F023636A62AE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Freeform: Shape 24">
              <a:extLst>
                <a:ext uri="{FF2B5EF4-FFF2-40B4-BE49-F238E27FC236}">
                  <a16:creationId xmlns:a16="http://schemas.microsoft.com/office/drawing/2014/main" id="{383963C8-B6D3-D084-77AE-AD46B9B53D9B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88509749-760E-9524-59D4-BEA254721C87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52" name="Freeform: Shape 27">
                <a:extLst>
                  <a:ext uri="{FF2B5EF4-FFF2-40B4-BE49-F238E27FC236}">
                    <a16:creationId xmlns:a16="http://schemas.microsoft.com/office/drawing/2014/main" id="{F39445F3-D125-688C-0F87-42D64292F150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3" name="Group 28">
                <a:extLst>
                  <a:ext uri="{FF2B5EF4-FFF2-40B4-BE49-F238E27FC236}">
                    <a16:creationId xmlns:a16="http://schemas.microsoft.com/office/drawing/2014/main" id="{68731DA2-C5C7-99E1-A6A1-7A0AE44145A2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57" name="Freeform: Shape 32">
                  <a:extLst>
                    <a:ext uri="{FF2B5EF4-FFF2-40B4-BE49-F238E27FC236}">
                      <a16:creationId xmlns:a16="http://schemas.microsoft.com/office/drawing/2014/main" id="{055F3CB7-6479-BBB4-CB42-A3EB9569BF08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33">
                  <a:extLst>
                    <a:ext uri="{FF2B5EF4-FFF2-40B4-BE49-F238E27FC236}">
                      <a16:creationId xmlns:a16="http://schemas.microsoft.com/office/drawing/2014/main" id="{FD3F2297-010E-C2D5-A5A8-13E231910602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Freeform: Shape 29">
                <a:extLst>
                  <a:ext uri="{FF2B5EF4-FFF2-40B4-BE49-F238E27FC236}">
                    <a16:creationId xmlns:a16="http://schemas.microsoft.com/office/drawing/2014/main" id="{259C6530-4345-0AF5-0367-1363C550A599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Freeform: Shape 30">
                <a:extLst>
                  <a:ext uri="{FF2B5EF4-FFF2-40B4-BE49-F238E27FC236}">
                    <a16:creationId xmlns:a16="http://schemas.microsoft.com/office/drawing/2014/main" id="{45FC775F-9369-3AB7-CF4B-ED2E24BBD99C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Freeform: Shape 31">
                <a:extLst>
                  <a:ext uri="{FF2B5EF4-FFF2-40B4-BE49-F238E27FC236}">
                    <a16:creationId xmlns:a16="http://schemas.microsoft.com/office/drawing/2014/main" id="{81DFC733-B86B-8B2E-AA34-975C9498DDFA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Oval 26">
              <a:extLst>
                <a:ext uri="{FF2B5EF4-FFF2-40B4-BE49-F238E27FC236}">
                  <a16:creationId xmlns:a16="http://schemas.microsoft.com/office/drawing/2014/main" id="{748CA2A2-DBB2-46B0-03E8-B027DCDACB26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: 圆角 89">
            <a:extLst>
              <a:ext uri="{FF2B5EF4-FFF2-40B4-BE49-F238E27FC236}">
                <a16:creationId xmlns:a16="http://schemas.microsoft.com/office/drawing/2014/main" id="{9A345154-F0A2-A5F1-4874-E7CF9FEFF977}"/>
              </a:ext>
            </a:extLst>
          </p:cNvPr>
          <p:cNvSpPr/>
          <p:nvPr/>
        </p:nvSpPr>
        <p:spPr>
          <a:xfrm>
            <a:off x="833379" y="1425325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3F3262B6-78C9-3230-5566-602F272A1FAD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E6454510-AE2B-5BF1-68AB-7D6A7F5DD24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5" name="文本框 84">
            <a:extLst>
              <a:ext uri="{FF2B5EF4-FFF2-40B4-BE49-F238E27FC236}">
                <a16:creationId xmlns:a16="http://schemas.microsoft.com/office/drawing/2014/main" id="{80DF95C1-F295-9C20-A8A4-270912508168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87" name="Group 3">
            <a:extLst>
              <a:ext uri="{FF2B5EF4-FFF2-40B4-BE49-F238E27FC236}">
                <a16:creationId xmlns:a16="http://schemas.microsoft.com/office/drawing/2014/main" id="{BC0B140E-388F-4CA2-D954-D7838086367D}"/>
              </a:ext>
            </a:extLst>
          </p:cNvPr>
          <p:cNvGrpSpPr/>
          <p:nvPr/>
        </p:nvGrpSpPr>
        <p:grpSpPr>
          <a:xfrm>
            <a:off x="8798309" y="1319433"/>
            <a:ext cx="2826576" cy="3830249"/>
            <a:chOff x="4120979" y="1130299"/>
            <a:chExt cx="3950043" cy="5352641"/>
          </a:xfrm>
        </p:grpSpPr>
        <p:sp>
          <p:nvSpPr>
            <p:cNvPr id="88" name="Freeform: Shape 5">
              <a:extLst>
                <a:ext uri="{FF2B5EF4-FFF2-40B4-BE49-F238E27FC236}">
                  <a16:creationId xmlns:a16="http://schemas.microsoft.com/office/drawing/2014/main" id="{AA0B1FA6-1DE5-CBA7-7629-87C0DC98E533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89" name="Group 6">
              <a:extLst>
                <a:ext uri="{FF2B5EF4-FFF2-40B4-BE49-F238E27FC236}">
                  <a16:creationId xmlns:a16="http://schemas.microsoft.com/office/drawing/2014/main" id="{626BC239-FFDD-60F3-7496-13360B39B390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139" name="Freeform: Shape 56">
                <a:extLst>
                  <a:ext uri="{FF2B5EF4-FFF2-40B4-BE49-F238E27FC236}">
                    <a16:creationId xmlns:a16="http://schemas.microsoft.com/office/drawing/2014/main" id="{734EE263-E658-70DE-345C-A0E977FF7DDB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Freeform: Shape 57">
                <a:extLst>
                  <a:ext uri="{FF2B5EF4-FFF2-40B4-BE49-F238E27FC236}">
                    <a16:creationId xmlns:a16="http://schemas.microsoft.com/office/drawing/2014/main" id="{E1151BE4-A5DE-46DD-CACC-20BF56A5312D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0" name="Freeform: Shape 7">
              <a:extLst>
                <a:ext uri="{FF2B5EF4-FFF2-40B4-BE49-F238E27FC236}">
                  <a16:creationId xmlns:a16="http://schemas.microsoft.com/office/drawing/2014/main" id="{82EB05AC-A8C9-E683-9BDA-CF7900521440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Freeform: Shape 8">
              <a:extLst>
                <a:ext uri="{FF2B5EF4-FFF2-40B4-BE49-F238E27FC236}">
                  <a16:creationId xmlns:a16="http://schemas.microsoft.com/office/drawing/2014/main" id="{C405CCCA-28AA-D6B4-963D-5CDC3AA61E09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92" name="Group 9">
              <a:extLst>
                <a:ext uri="{FF2B5EF4-FFF2-40B4-BE49-F238E27FC236}">
                  <a16:creationId xmlns:a16="http://schemas.microsoft.com/office/drawing/2014/main" id="{C60011B8-9077-CFD3-2012-3798B70B5AD6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137" name="Freeform: Shape 54">
                <a:extLst>
                  <a:ext uri="{FF2B5EF4-FFF2-40B4-BE49-F238E27FC236}">
                    <a16:creationId xmlns:a16="http://schemas.microsoft.com/office/drawing/2014/main" id="{37042D4B-05E4-2B3A-2F94-7F3791E2D50C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Freeform: Shape 55">
                <a:extLst>
                  <a:ext uri="{FF2B5EF4-FFF2-40B4-BE49-F238E27FC236}">
                    <a16:creationId xmlns:a16="http://schemas.microsoft.com/office/drawing/2014/main" id="{BF535CC4-C13B-E1A9-0D05-0B56A12838BA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3" name="Freeform: Shape 10">
              <a:extLst>
                <a:ext uri="{FF2B5EF4-FFF2-40B4-BE49-F238E27FC236}">
                  <a16:creationId xmlns:a16="http://schemas.microsoft.com/office/drawing/2014/main" id="{0F0392E6-D300-58C2-766E-B8523B76019F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4" name="Group 11">
              <a:extLst>
                <a:ext uri="{FF2B5EF4-FFF2-40B4-BE49-F238E27FC236}">
                  <a16:creationId xmlns:a16="http://schemas.microsoft.com/office/drawing/2014/main" id="{53522751-8370-FD3E-1F7C-76EBB42410FE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135" name="Freeform: Shape 52">
                <a:extLst>
                  <a:ext uri="{FF2B5EF4-FFF2-40B4-BE49-F238E27FC236}">
                    <a16:creationId xmlns:a16="http://schemas.microsoft.com/office/drawing/2014/main" id="{0FAA0B53-2F8E-E448-B7DB-277F5A011B9A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: Shape 53">
                <a:extLst>
                  <a:ext uri="{FF2B5EF4-FFF2-40B4-BE49-F238E27FC236}">
                    <a16:creationId xmlns:a16="http://schemas.microsoft.com/office/drawing/2014/main" id="{00A0849C-510A-FCB4-3278-8BD12A4307C3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5" name="Freeform: Shape 12">
              <a:extLst>
                <a:ext uri="{FF2B5EF4-FFF2-40B4-BE49-F238E27FC236}">
                  <a16:creationId xmlns:a16="http://schemas.microsoft.com/office/drawing/2014/main" id="{A860759C-EA2F-3B06-BC2B-4CB829B00AA9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6" name="Group 13">
              <a:extLst>
                <a:ext uri="{FF2B5EF4-FFF2-40B4-BE49-F238E27FC236}">
                  <a16:creationId xmlns:a16="http://schemas.microsoft.com/office/drawing/2014/main" id="{AF6D22E0-7457-D4AD-74F3-A79F1B08848D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129" name="Group 46">
                <a:extLst>
                  <a:ext uri="{FF2B5EF4-FFF2-40B4-BE49-F238E27FC236}">
                    <a16:creationId xmlns:a16="http://schemas.microsoft.com/office/drawing/2014/main" id="{05945568-82F1-6B34-64F4-F91BA1989C7D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133" name="Freeform: Shape 50">
                  <a:extLst>
                    <a:ext uri="{FF2B5EF4-FFF2-40B4-BE49-F238E27FC236}">
                      <a16:creationId xmlns:a16="http://schemas.microsoft.com/office/drawing/2014/main" id="{15054917-0C3E-D403-0557-D31B2DC87272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: Shape 51">
                  <a:extLst>
                    <a:ext uri="{FF2B5EF4-FFF2-40B4-BE49-F238E27FC236}">
                      <a16:creationId xmlns:a16="http://schemas.microsoft.com/office/drawing/2014/main" id="{1339EA7D-D848-FEBF-A46C-69E789E707E5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0" name="Group 47">
                <a:extLst>
                  <a:ext uri="{FF2B5EF4-FFF2-40B4-BE49-F238E27FC236}">
                    <a16:creationId xmlns:a16="http://schemas.microsoft.com/office/drawing/2014/main" id="{4F53D253-FADB-0C79-B7EA-70C11B5D1164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131" name="Freeform: Shape 48">
                  <a:extLst>
                    <a:ext uri="{FF2B5EF4-FFF2-40B4-BE49-F238E27FC236}">
                      <a16:creationId xmlns:a16="http://schemas.microsoft.com/office/drawing/2014/main" id="{16BD35E4-F74B-0161-D545-B440E510699D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: Shape 49">
                  <a:extLst>
                    <a:ext uri="{FF2B5EF4-FFF2-40B4-BE49-F238E27FC236}">
                      <a16:creationId xmlns:a16="http://schemas.microsoft.com/office/drawing/2014/main" id="{DD3B117C-6B37-7717-0F46-F3734C09FAD5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97" name="Group 14">
              <a:extLst>
                <a:ext uri="{FF2B5EF4-FFF2-40B4-BE49-F238E27FC236}">
                  <a16:creationId xmlns:a16="http://schemas.microsoft.com/office/drawing/2014/main" id="{8B210C41-E256-6B4B-F693-D9D59DF9932B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123" name="Freeform: Shape 40">
                <a:extLst>
                  <a:ext uri="{FF2B5EF4-FFF2-40B4-BE49-F238E27FC236}">
                    <a16:creationId xmlns:a16="http://schemas.microsoft.com/office/drawing/2014/main" id="{2630F7C7-47AD-9FDC-D997-354BC2A0C27B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Freeform: Shape 41">
                <a:extLst>
                  <a:ext uri="{FF2B5EF4-FFF2-40B4-BE49-F238E27FC236}">
                    <a16:creationId xmlns:a16="http://schemas.microsoft.com/office/drawing/2014/main" id="{14A59632-247A-0C23-BBB2-9DF54FA91871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Freeform: Shape 42">
                <a:extLst>
                  <a:ext uri="{FF2B5EF4-FFF2-40B4-BE49-F238E27FC236}">
                    <a16:creationId xmlns:a16="http://schemas.microsoft.com/office/drawing/2014/main" id="{48F00BFC-398D-2491-2093-F772BEE52988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Freeform: Shape 43">
                <a:extLst>
                  <a:ext uri="{FF2B5EF4-FFF2-40B4-BE49-F238E27FC236}">
                    <a16:creationId xmlns:a16="http://schemas.microsoft.com/office/drawing/2014/main" id="{A8C075C0-1168-93A8-6923-85C16AA8D500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Freeform: Shape 44">
                <a:extLst>
                  <a:ext uri="{FF2B5EF4-FFF2-40B4-BE49-F238E27FC236}">
                    <a16:creationId xmlns:a16="http://schemas.microsoft.com/office/drawing/2014/main" id="{6A7A0467-F955-4056-BC1A-8D2A3F695F87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Freeform: Shape 45">
                <a:extLst>
                  <a:ext uri="{FF2B5EF4-FFF2-40B4-BE49-F238E27FC236}">
                    <a16:creationId xmlns:a16="http://schemas.microsoft.com/office/drawing/2014/main" id="{BAD290B2-4ABB-C4AD-F766-95E7AB78D7F1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8" name="Group 15">
              <a:extLst>
                <a:ext uri="{FF2B5EF4-FFF2-40B4-BE49-F238E27FC236}">
                  <a16:creationId xmlns:a16="http://schemas.microsoft.com/office/drawing/2014/main" id="{EBEAD9CD-E5C7-462A-9669-74637D5D7FD2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121" name="Freeform: Shape 38">
                <a:extLst>
                  <a:ext uri="{FF2B5EF4-FFF2-40B4-BE49-F238E27FC236}">
                    <a16:creationId xmlns:a16="http://schemas.microsoft.com/office/drawing/2014/main" id="{58A4323B-AF17-A8CB-886A-82C304F4DB6B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Freeform: Shape 39">
                <a:extLst>
                  <a:ext uri="{FF2B5EF4-FFF2-40B4-BE49-F238E27FC236}">
                    <a16:creationId xmlns:a16="http://schemas.microsoft.com/office/drawing/2014/main" id="{86C0D387-4C8F-11E8-B710-B5F8509E0547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9" name="Group 16">
              <a:extLst>
                <a:ext uri="{FF2B5EF4-FFF2-40B4-BE49-F238E27FC236}">
                  <a16:creationId xmlns:a16="http://schemas.microsoft.com/office/drawing/2014/main" id="{B2EA32CB-1672-1C7D-445B-BA6664C3BE59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119" name="Freeform: Shape 36">
                <a:extLst>
                  <a:ext uri="{FF2B5EF4-FFF2-40B4-BE49-F238E27FC236}">
                    <a16:creationId xmlns:a16="http://schemas.microsoft.com/office/drawing/2014/main" id="{46727CB4-44AB-643E-535F-033A40E550CF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Freeform: Shape 37">
                <a:extLst>
                  <a:ext uri="{FF2B5EF4-FFF2-40B4-BE49-F238E27FC236}">
                    <a16:creationId xmlns:a16="http://schemas.microsoft.com/office/drawing/2014/main" id="{A3137A1A-2328-E084-ED0B-A5B4B7580C3B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00" name="Group 17">
              <a:extLst>
                <a:ext uri="{FF2B5EF4-FFF2-40B4-BE49-F238E27FC236}">
                  <a16:creationId xmlns:a16="http://schemas.microsoft.com/office/drawing/2014/main" id="{634D5915-C37A-6AD1-54B9-4CECD402CE80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117" name="Freeform: Shape 34">
                <a:extLst>
                  <a:ext uri="{FF2B5EF4-FFF2-40B4-BE49-F238E27FC236}">
                    <a16:creationId xmlns:a16="http://schemas.microsoft.com/office/drawing/2014/main" id="{49F5979A-DF81-34A9-41E3-AE81E8CD4940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Freeform: Shape 35">
                <a:extLst>
                  <a:ext uri="{FF2B5EF4-FFF2-40B4-BE49-F238E27FC236}">
                    <a16:creationId xmlns:a16="http://schemas.microsoft.com/office/drawing/2014/main" id="{72AFA7D2-03B9-6F13-A1F9-761AA17A65B1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1" name="Freeform: Shape 18">
              <a:extLst>
                <a:ext uri="{FF2B5EF4-FFF2-40B4-BE49-F238E27FC236}">
                  <a16:creationId xmlns:a16="http://schemas.microsoft.com/office/drawing/2014/main" id="{685F4266-3504-F58F-6FC7-21DFCA267281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02" name="Freeform: Shape 19">
              <a:extLst>
                <a:ext uri="{FF2B5EF4-FFF2-40B4-BE49-F238E27FC236}">
                  <a16:creationId xmlns:a16="http://schemas.microsoft.com/office/drawing/2014/main" id="{A2C157A6-4BD6-2F33-8E18-ECBD33CAB5CD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Freeform: Shape 20">
              <a:extLst>
                <a:ext uri="{FF2B5EF4-FFF2-40B4-BE49-F238E27FC236}">
                  <a16:creationId xmlns:a16="http://schemas.microsoft.com/office/drawing/2014/main" id="{881E7348-5BFB-2F37-91AA-811298D1F612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Freeform: Shape 21">
              <a:extLst>
                <a:ext uri="{FF2B5EF4-FFF2-40B4-BE49-F238E27FC236}">
                  <a16:creationId xmlns:a16="http://schemas.microsoft.com/office/drawing/2014/main" id="{32E794CB-0113-7360-4C23-1637182222F0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Freeform: Shape 22">
              <a:extLst>
                <a:ext uri="{FF2B5EF4-FFF2-40B4-BE49-F238E27FC236}">
                  <a16:creationId xmlns:a16="http://schemas.microsoft.com/office/drawing/2014/main" id="{9FE9EDF0-6452-5207-1CC8-AD33E7B8715E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Freeform: Shape 23">
              <a:extLst>
                <a:ext uri="{FF2B5EF4-FFF2-40B4-BE49-F238E27FC236}">
                  <a16:creationId xmlns:a16="http://schemas.microsoft.com/office/drawing/2014/main" id="{5B81E9B5-666D-FE06-EB60-C873111A70E9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Freeform: Shape 24">
              <a:extLst>
                <a:ext uri="{FF2B5EF4-FFF2-40B4-BE49-F238E27FC236}">
                  <a16:creationId xmlns:a16="http://schemas.microsoft.com/office/drawing/2014/main" id="{4B11C4ED-8BFF-7E53-D5F0-EDF80EF2962C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8" name="Group 25">
              <a:extLst>
                <a:ext uri="{FF2B5EF4-FFF2-40B4-BE49-F238E27FC236}">
                  <a16:creationId xmlns:a16="http://schemas.microsoft.com/office/drawing/2014/main" id="{364B61B5-8DA7-26CA-9A10-40D4E38285DB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110" name="Freeform: Shape 27">
                <a:extLst>
                  <a:ext uri="{FF2B5EF4-FFF2-40B4-BE49-F238E27FC236}">
                    <a16:creationId xmlns:a16="http://schemas.microsoft.com/office/drawing/2014/main" id="{59D18161-7BD5-6D90-4E4C-A3D3769C8CE6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1" name="Group 28">
                <a:extLst>
                  <a:ext uri="{FF2B5EF4-FFF2-40B4-BE49-F238E27FC236}">
                    <a16:creationId xmlns:a16="http://schemas.microsoft.com/office/drawing/2014/main" id="{65846854-B645-AF23-CC45-DE42331BB766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115" name="Freeform: Shape 32">
                  <a:extLst>
                    <a:ext uri="{FF2B5EF4-FFF2-40B4-BE49-F238E27FC236}">
                      <a16:creationId xmlns:a16="http://schemas.microsoft.com/office/drawing/2014/main" id="{B70F01A2-4CFA-EA1D-CB38-5C65039F678A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: Shape 33">
                  <a:extLst>
                    <a:ext uri="{FF2B5EF4-FFF2-40B4-BE49-F238E27FC236}">
                      <a16:creationId xmlns:a16="http://schemas.microsoft.com/office/drawing/2014/main" id="{88DB22FD-A3F0-5D26-E5B6-C758233A9227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2" name="Freeform: Shape 29">
                <a:extLst>
                  <a:ext uri="{FF2B5EF4-FFF2-40B4-BE49-F238E27FC236}">
                    <a16:creationId xmlns:a16="http://schemas.microsoft.com/office/drawing/2014/main" id="{5A20A738-1B30-2A80-C948-6C09E0D9F30D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Freeform: Shape 30">
                <a:extLst>
                  <a:ext uri="{FF2B5EF4-FFF2-40B4-BE49-F238E27FC236}">
                    <a16:creationId xmlns:a16="http://schemas.microsoft.com/office/drawing/2014/main" id="{2D8CC1D6-D229-6D72-DC18-907D149121AE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Freeform: Shape 31">
                <a:extLst>
                  <a:ext uri="{FF2B5EF4-FFF2-40B4-BE49-F238E27FC236}">
                    <a16:creationId xmlns:a16="http://schemas.microsoft.com/office/drawing/2014/main" id="{C192F010-70E9-D887-E202-17E3E7C97886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9" name="Oval 26">
              <a:extLst>
                <a:ext uri="{FF2B5EF4-FFF2-40B4-BE49-F238E27FC236}">
                  <a16:creationId xmlns:a16="http://schemas.microsoft.com/office/drawing/2014/main" id="{CD0C61CC-430C-05EB-018A-5BDC5EC15E07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矩形: 圆角 89">
            <a:extLst>
              <a:ext uri="{FF2B5EF4-FFF2-40B4-BE49-F238E27FC236}">
                <a16:creationId xmlns:a16="http://schemas.microsoft.com/office/drawing/2014/main" id="{7E05AE32-5E75-D1CF-6E4C-FB675DF9D4AA}"/>
              </a:ext>
            </a:extLst>
          </p:cNvPr>
          <p:cNvSpPr/>
          <p:nvPr/>
        </p:nvSpPr>
        <p:spPr>
          <a:xfrm>
            <a:off x="9392042" y="1423703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73E2FBF-E5A2-9EEB-1881-39A8D8B7AA78}"/>
              </a:ext>
            </a:extLst>
          </p:cNvPr>
          <p:cNvSpPr txBox="1"/>
          <p:nvPr/>
        </p:nvSpPr>
        <p:spPr>
          <a:xfrm>
            <a:off x="9306958" y="5166842"/>
            <a:ext cx="18371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“我的”界面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-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个人信息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2</a:t>
            </a:r>
            <a:endParaRPr lang="zh-CN" altLang="en-US" sz="900" dirty="0">
              <a:solidFill>
                <a:schemeClr val="bg2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142" name="Rectangle: Rounded Corners 63">
            <a:extLst>
              <a:ext uri="{FF2B5EF4-FFF2-40B4-BE49-F238E27FC236}">
                <a16:creationId xmlns:a16="http://schemas.microsoft.com/office/drawing/2014/main" id="{BE714D5C-96AC-3CAF-0C44-01933EF2F350}"/>
              </a:ext>
            </a:extLst>
          </p:cNvPr>
          <p:cNvSpPr/>
          <p:nvPr/>
        </p:nvSpPr>
        <p:spPr>
          <a:xfrm>
            <a:off x="3039160" y="1390713"/>
            <a:ext cx="5812739" cy="4604729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</a:t>
            </a:r>
            <a:endParaRPr lang="en-GB" dirty="0"/>
          </a:p>
        </p:txBody>
      </p:sp>
      <p:sp>
        <p:nvSpPr>
          <p:cNvPr id="143" name="TextBox 66">
            <a:extLst>
              <a:ext uri="{FF2B5EF4-FFF2-40B4-BE49-F238E27FC236}">
                <a16:creationId xmlns:a16="http://schemas.microsoft.com/office/drawing/2014/main" id="{3ACF51B0-91ED-A83D-390D-9E521794D5E2}"/>
              </a:ext>
            </a:extLst>
          </p:cNvPr>
          <p:cNvSpPr txBox="1"/>
          <p:nvPr/>
        </p:nvSpPr>
        <p:spPr>
          <a:xfrm>
            <a:off x="3530964" y="1062011"/>
            <a:ext cx="467139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子模块</a:t>
            </a:r>
            <a:r>
              <a:rPr lang="en-US" altLang="zh-CN" sz="1600" b="1" dirty="0">
                <a:solidFill>
                  <a:schemeClr val="accent5"/>
                </a:solidFill>
              </a:rPr>
              <a:t>——</a:t>
            </a:r>
            <a:r>
              <a:rPr lang="zh-CN" altLang="en-US" sz="1600" b="1" dirty="0">
                <a:solidFill>
                  <a:schemeClr val="accent5"/>
                </a:solidFill>
              </a:rPr>
              <a:t>个人信息界面（基本信息，偏好</a:t>
            </a:r>
            <a:r>
              <a:rPr lang="en-US" altLang="zh-CN" sz="1600" b="1" dirty="0">
                <a:solidFill>
                  <a:schemeClr val="accent5"/>
                </a:solidFill>
              </a:rPr>
              <a:t>&amp;</a:t>
            </a:r>
            <a:r>
              <a:rPr lang="zh-CN" altLang="en-US" sz="1600" b="1" dirty="0">
                <a:solidFill>
                  <a:schemeClr val="accent5"/>
                </a:solidFill>
              </a:rPr>
              <a:t>社交）</a:t>
            </a: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F06321BE-33E7-684F-054A-96909B2F5481}"/>
              </a:ext>
            </a:extLst>
          </p:cNvPr>
          <p:cNvSpPr txBox="1"/>
          <p:nvPr/>
        </p:nvSpPr>
        <p:spPr>
          <a:xfrm>
            <a:off x="3589707" y="1635900"/>
            <a:ext cx="510529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1. </a:t>
            </a:r>
            <a:r>
              <a:rPr lang="zh-CN" altLang="en-US" sz="1600" b="1" dirty="0"/>
              <a:t>头像编辑</a:t>
            </a:r>
          </a:p>
          <a:p>
            <a:r>
              <a:rPr lang="zh-CN" altLang="en-US" sz="1600" dirty="0"/>
              <a:t>支持上传或拍摄头像，增强用户个性化表达。</a:t>
            </a:r>
          </a:p>
          <a:p>
            <a:r>
              <a:rPr lang="en-US" altLang="zh-CN" sz="1600" b="1" dirty="0"/>
              <a:t>2. </a:t>
            </a:r>
            <a:r>
              <a:rPr lang="zh-CN" altLang="en-US" sz="1600" b="1" dirty="0"/>
              <a:t>用户名 </a:t>
            </a:r>
            <a:r>
              <a:rPr lang="en-US" altLang="zh-CN" sz="1600" b="1" dirty="0"/>
              <a:t>&amp; </a:t>
            </a:r>
            <a:r>
              <a:rPr lang="zh-CN" altLang="en-US" sz="1600" b="1" dirty="0"/>
              <a:t>昵称管理</a:t>
            </a:r>
          </a:p>
          <a:p>
            <a:r>
              <a:rPr lang="zh-CN" altLang="en-US" sz="1600" dirty="0"/>
              <a:t>用户名作为唯一识别，昵称是对外展示的重要标签。</a:t>
            </a:r>
          </a:p>
          <a:p>
            <a:r>
              <a:rPr lang="zh-CN" altLang="en-US" sz="1600" dirty="0"/>
              <a:t>允许用户按照他们的风格自由设定（如“</a:t>
            </a:r>
            <a:r>
              <a:rPr lang="en-US" altLang="zh-CN" sz="1600" dirty="0" err="1"/>
              <a:t>RapMaster</a:t>
            </a:r>
            <a:r>
              <a:rPr lang="zh-CN" altLang="en-US" sz="1600" dirty="0"/>
              <a:t>）。</a:t>
            </a:r>
          </a:p>
          <a:p>
            <a:r>
              <a:rPr lang="en-US" altLang="zh-CN" sz="1600" b="1" dirty="0"/>
              <a:t>3. </a:t>
            </a:r>
            <a:r>
              <a:rPr lang="zh-CN" altLang="en-US" sz="1600" b="1" dirty="0"/>
              <a:t>个性签名</a:t>
            </a:r>
          </a:p>
          <a:p>
            <a:r>
              <a:rPr lang="zh-CN" altLang="en-US" sz="1600" dirty="0"/>
              <a:t>展示用户的音乐态度、创作风格、人生宣言等。</a:t>
            </a:r>
          </a:p>
          <a:p>
            <a:r>
              <a:rPr lang="zh-CN" altLang="en-US" sz="1600" dirty="0"/>
              <a:t>提升社区个人主页的沉浸感与个性化程度。</a:t>
            </a:r>
          </a:p>
        </p:txBody>
      </p:sp>
      <p:sp>
        <p:nvSpPr>
          <p:cNvPr id="145" name="左大括号 144">
            <a:extLst>
              <a:ext uri="{FF2B5EF4-FFF2-40B4-BE49-F238E27FC236}">
                <a16:creationId xmlns:a16="http://schemas.microsoft.com/office/drawing/2014/main" id="{5280364B-4F5C-DF46-585D-E1515C0C6719}"/>
              </a:ext>
            </a:extLst>
          </p:cNvPr>
          <p:cNvSpPr/>
          <p:nvPr/>
        </p:nvSpPr>
        <p:spPr>
          <a:xfrm>
            <a:off x="2860165" y="1733860"/>
            <a:ext cx="603482" cy="1854200"/>
          </a:xfrm>
          <a:prstGeom prst="leftBrace">
            <a:avLst>
              <a:gd name="adj1" fmla="val 8333"/>
              <a:gd name="adj2" fmla="val 52397"/>
            </a:avLst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文本框 145">
            <a:extLst>
              <a:ext uri="{FF2B5EF4-FFF2-40B4-BE49-F238E27FC236}">
                <a16:creationId xmlns:a16="http://schemas.microsoft.com/office/drawing/2014/main" id="{68E99519-6401-08DC-0A60-7E44428E7CD2}"/>
              </a:ext>
            </a:extLst>
          </p:cNvPr>
          <p:cNvSpPr txBox="1"/>
          <p:nvPr/>
        </p:nvSpPr>
        <p:spPr>
          <a:xfrm>
            <a:off x="3589707" y="1462655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用户身份的基础编辑入口</a:t>
            </a:r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BA846A93-6DE6-A331-7661-6FFE1576A8B3}"/>
              </a:ext>
            </a:extLst>
          </p:cNvPr>
          <p:cNvSpPr txBox="1"/>
          <p:nvPr/>
        </p:nvSpPr>
        <p:spPr>
          <a:xfrm>
            <a:off x="3589707" y="3693077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用户的个性化音乐偏好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</a:rPr>
              <a:t>&amp; 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社交链接设置</a:t>
            </a:r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6AED03BF-0427-A452-EB2F-04B221A926AC}"/>
              </a:ext>
            </a:extLst>
          </p:cNvPr>
          <p:cNvSpPr txBox="1"/>
          <p:nvPr/>
        </p:nvSpPr>
        <p:spPr>
          <a:xfrm>
            <a:off x="3273480" y="3902561"/>
            <a:ext cx="526219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1. </a:t>
            </a:r>
            <a:r>
              <a:rPr lang="zh-CN" altLang="en-US" sz="1600" b="1" dirty="0"/>
              <a:t>偏好设置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支持多选音乐风格（嘻哈 </a:t>
            </a:r>
            <a:r>
              <a:rPr lang="en-US" altLang="zh-CN" sz="1600" dirty="0"/>
              <a:t>/ R&amp;B / </a:t>
            </a:r>
            <a:r>
              <a:rPr lang="zh-CN" altLang="en-US" sz="1600" dirty="0"/>
              <a:t>电子 </a:t>
            </a:r>
            <a:r>
              <a:rPr lang="en-US" altLang="zh-CN" sz="1600" dirty="0"/>
              <a:t>/ </a:t>
            </a:r>
            <a:r>
              <a:rPr lang="zh-CN" altLang="en-US" sz="1600" dirty="0"/>
              <a:t>摇滚）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支持擅长领域标注（作词 </a:t>
            </a:r>
            <a:r>
              <a:rPr lang="en-US" altLang="zh-CN" sz="1600" dirty="0"/>
              <a:t>/ </a:t>
            </a:r>
            <a:r>
              <a:rPr lang="zh-CN" altLang="en-US" sz="1600" dirty="0"/>
              <a:t>作曲 </a:t>
            </a:r>
            <a:r>
              <a:rPr lang="en-US" altLang="zh-CN" sz="1600" dirty="0"/>
              <a:t>/ Beat</a:t>
            </a:r>
            <a:r>
              <a:rPr lang="zh-CN" altLang="en-US" sz="1600" dirty="0"/>
              <a:t>制作）</a:t>
            </a:r>
            <a:br>
              <a:rPr lang="zh-CN" altLang="en-US" sz="1600" dirty="0"/>
            </a:br>
            <a:r>
              <a:rPr lang="zh-CN" altLang="en-US" sz="1600" dirty="0"/>
              <a:t>系统可根据偏好定制内容推荐与风格模板匹配。</a:t>
            </a:r>
          </a:p>
          <a:p>
            <a:r>
              <a:rPr lang="en-US" altLang="zh-CN" sz="1600" b="1" dirty="0"/>
              <a:t>2. </a:t>
            </a:r>
            <a:r>
              <a:rPr lang="zh-CN" altLang="en-US" sz="1600" b="1" dirty="0"/>
              <a:t>社交账号绑定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用户可绑定 </a:t>
            </a:r>
            <a:r>
              <a:rPr lang="en-US" altLang="zh-CN" sz="1600" dirty="0"/>
              <a:t>Instagram / Twitter </a:t>
            </a:r>
            <a:r>
              <a:rPr lang="zh-CN" altLang="en-US" sz="1600" dirty="0"/>
              <a:t>等社交媒体。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便于把作品同步分享至外部平台，扩大传播影响力。</a:t>
            </a:r>
          </a:p>
          <a:p>
            <a:endParaRPr lang="zh-CN" altLang="en-US" dirty="0"/>
          </a:p>
        </p:txBody>
      </p:sp>
      <p:sp>
        <p:nvSpPr>
          <p:cNvPr id="149" name="左大括号 148">
            <a:extLst>
              <a:ext uri="{FF2B5EF4-FFF2-40B4-BE49-F238E27FC236}">
                <a16:creationId xmlns:a16="http://schemas.microsoft.com/office/drawing/2014/main" id="{A1BAC2CB-9000-2A49-9883-DCED8960D5EC}"/>
              </a:ext>
            </a:extLst>
          </p:cNvPr>
          <p:cNvSpPr/>
          <p:nvPr/>
        </p:nvSpPr>
        <p:spPr>
          <a:xfrm rot="10800000">
            <a:off x="8442895" y="4055340"/>
            <a:ext cx="603482" cy="1532656"/>
          </a:xfrm>
          <a:prstGeom prst="leftBrace">
            <a:avLst>
              <a:gd name="adj1" fmla="val 8333"/>
              <a:gd name="adj2" fmla="val 52397"/>
            </a:avLst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0049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DE7675-EBD8-6394-25FA-EB4B84BC5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ABD25BAE-FDB9-56D0-D5CA-FCA90FC20B34}"/>
              </a:ext>
            </a:extLst>
          </p:cNvPr>
          <p:cNvSpPr txBox="1"/>
          <p:nvPr/>
        </p:nvSpPr>
        <p:spPr>
          <a:xfrm>
            <a:off x="5219349" y="595273"/>
            <a:ext cx="4260586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b="1" dirty="0"/>
              <a:t>钱包中心 </a:t>
            </a:r>
            <a:r>
              <a:rPr lang="en-US" altLang="zh-CN" b="1" dirty="0"/>
              <a:t>+ </a:t>
            </a:r>
            <a:r>
              <a:rPr lang="zh-CN" altLang="en-US" b="1" dirty="0"/>
              <a:t>我的收藏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4C563F86-CA43-3F7D-B744-9A55D21C4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34" y="372938"/>
            <a:ext cx="3737079" cy="594070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dirty="0"/>
              <a:t>UI</a:t>
            </a:r>
            <a:r>
              <a:rPr lang="zh-CN" altLang="en-US" dirty="0"/>
              <a:t>界面</a:t>
            </a:r>
            <a:r>
              <a:rPr lang="en-US" altLang="zh-CN" dirty="0"/>
              <a:t>——</a:t>
            </a:r>
            <a:r>
              <a:rPr lang="zh-CN" altLang="en-US" dirty="0"/>
              <a:t>“我的”</a:t>
            </a:r>
            <a:endParaRPr 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F71E2FB-B420-5DE2-CCF0-F6E9DF5B3E3A}"/>
              </a:ext>
            </a:extLst>
          </p:cNvPr>
          <p:cNvSpPr txBox="1"/>
          <p:nvPr/>
        </p:nvSpPr>
        <p:spPr>
          <a:xfrm>
            <a:off x="728255" y="5174208"/>
            <a:ext cx="18571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“我的”界面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-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我的收藏</a:t>
            </a:r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C42FEA90-C2B4-BDAC-157A-FFD3B93F9682}"/>
              </a:ext>
            </a:extLst>
          </p:cNvPr>
          <p:cNvGrpSpPr/>
          <p:nvPr/>
        </p:nvGrpSpPr>
        <p:grpSpPr>
          <a:xfrm>
            <a:off x="239646" y="1321055"/>
            <a:ext cx="2826576" cy="3830249"/>
            <a:chOff x="4120979" y="1130299"/>
            <a:chExt cx="3950043" cy="5352641"/>
          </a:xfrm>
        </p:grpSpPr>
        <p:sp>
          <p:nvSpPr>
            <p:cNvPr id="22" name="Freeform: Shape 5">
              <a:extLst>
                <a:ext uri="{FF2B5EF4-FFF2-40B4-BE49-F238E27FC236}">
                  <a16:creationId xmlns:a16="http://schemas.microsoft.com/office/drawing/2014/main" id="{175A9254-5843-3C8C-2323-57021D2FAFCD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6" name="Group 6">
              <a:extLst>
                <a:ext uri="{FF2B5EF4-FFF2-40B4-BE49-F238E27FC236}">
                  <a16:creationId xmlns:a16="http://schemas.microsoft.com/office/drawing/2014/main" id="{A6ED03E1-2C0C-B5DB-1FB4-9E7325E737D9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81" name="Freeform: Shape 56">
                <a:extLst>
                  <a:ext uri="{FF2B5EF4-FFF2-40B4-BE49-F238E27FC236}">
                    <a16:creationId xmlns:a16="http://schemas.microsoft.com/office/drawing/2014/main" id="{95A25C2A-1C5A-7990-8488-51EBD5AA5219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Freeform: Shape 57">
                <a:extLst>
                  <a:ext uri="{FF2B5EF4-FFF2-40B4-BE49-F238E27FC236}">
                    <a16:creationId xmlns:a16="http://schemas.microsoft.com/office/drawing/2014/main" id="{A97D7789-B40F-DBD3-A2E1-485111C2CA28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Freeform: Shape 7">
              <a:extLst>
                <a:ext uri="{FF2B5EF4-FFF2-40B4-BE49-F238E27FC236}">
                  <a16:creationId xmlns:a16="http://schemas.microsoft.com/office/drawing/2014/main" id="{B2B68471-D13E-6CCC-EB6D-1A8B2EBC4C43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Freeform: Shape 8">
              <a:extLst>
                <a:ext uri="{FF2B5EF4-FFF2-40B4-BE49-F238E27FC236}">
                  <a16:creationId xmlns:a16="http://schemas.microsoft.com/office/drawing/2014/main" id="{787CB847-0956-F9C7-D971-E055A92991DD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34" name="Group 9">
              <a:extLst>
                <a:ext uri="{FF2B5EF4-FFF2-40B4-BE49-F238E27FC236}">
                  <a16:creationId xmlns:a16="http://schemas.microsoft.com/office/drawing/2014/main" id="{7539FFCF-DF93-266A-B2FA-9E9E12A18C1C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79" name="Freeform: Shape 54">
                <a:extLst>
                  <a:ext uri="{FF2B5EF4-FFF2-40B4-BE49-F238E27FC236}">
                    <a16:creationId xmlns:a16="http://schemas.microsoft.com/office/drawing/2014/main" id="{D4CB1CB0-5017-2F31-2010-06474D6D101B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Freeform: Shape 55">
                <a:extLst>
                  <a:ext uri="{FF2B5EF4-FFF2-40B4-BE49-F238E27FC236}">
                    <a16:creationId xmlns:a16="http://schemas.microsoft.com/office/drawing/2014/main" id="{97549772-9477-19EC-42E4-313FF47BD28A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Freeform: Shape 10">
              <a:extLst>
                <a:ext uri="{FF2B5EF4-FFF2-40B4-BE49-F238E27FC236}">
                  <a16:creationId xmlns:a16="http://schemas.microsoft.com/office/drawing/2014/main" id="{0861848C-E6FF-D9E6-09B2-1F25AFB3A58B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6B91816E-09BD-712E-BABE-307405C4B378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77" name="Freeform: Shape 52">
                <a:extLst>
                  <a:ext uri="{FF2B5EF4-FFF2-40B4-BE49-F238E27FC236}">
                    <a16:creationId xmlns:a16="http://schemas.microsoft.com/office/drawing/2014/main" id="{D87E4E4A-15D0-9B86-0154-37A9D2F3B4FB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: Shape 53">
                <a:extLst>
                  <a:ext uri="{FF2B5EF4-FFF2-40B4-BE49-F238E27FC236}">
                    <a16:creationId xmlns:a16="http://schemas.microsoft.com/office/drawing/2014/main" id="{9DBF8543-A1A4-C50E-BBC3-5A291F65F667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" name="Freeform: Shape 12">
              <a:extLst>
                <a:ext uri="{FF2B5EF4-FFF2-40B4-BE49-F238E27FC236}">
                  <a16:creationId xmlns:a16="http://schemas.microsoft.com/office/drawing/2014/main" id="{863F84E3-6A3F-3D9B-F684-B91256463C4D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Group 13">
              <a:extLst>
                <a:ext uri="{FF2B5EF4-FFF2-40B4-BE49-F238E27FC236}">
                  <a16:creationId xmlns:a16="http://schemas.microsoft.com/office/drawing/2014/main" id="{1D499FD8-0BEA-3A2F-3381-45190DD8C570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71" name="Group 46">
                <a:extLst>
                  <a:ext uri="{FF2B5EF4-FFF2-40B4-BE49-F238E27FC236}">
                    <a16:creationId xmlns:a16="http://schemas.microsoft.com/office/drawing/2014/main" id="{607E4CA4-D158-364D-B49B-80B815B60EC9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75" name="Freeform: Shape 50">
                  <a:extLst>
                    <a:ext uri="{FF2B5EF4-FFF2-40B4-BE49-F238E27FC236}">
                      <a16:creationId xmlns:a16="http://schemas.microsoft.com/office/drawing/2014/main" id="{5B333975-4A73-E579-CA3B-C3F47CAD3E44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51">
                  <a:extLst>
                    <a:ext uri="{FF2B5EF4-FFF2-40B4-BE49-F238E27FC236}">
                      <a16:creationId xmlns:a16="http://schemas.microsoft.com/office/drawing/2014/main" id="{5584AC53-37EA-F5A6-D880-15B60DC6C265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2" name="Group 47">
                <a:extLst>
                  <a:ext uri="{FF2B5EF4-FFF2-40B4-BE49-F238E27FC236}">
                    <a16:creationId xmlns:a16="http://schemas.microsoft.com/office/drawing/2014/main" id="{F175CCFB-25E6-67DE-036E-35B3F717643F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73" name="Freeform: Shape 48">
                  <a:extLst>
                    <a:ext uri="{FF2B5EF4-FFF2-40B4-BE49-F238E27FC236}">
                      <a16:creationId xmlns:a16="http://schemas.microsoft.com/office/drawing/2014/main" id="{9E6E4669-07E2-2E46-E528-A1E590CCD69E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" name="Freeform: Shape 49">
                  <a:extLst>
                    <a:ext uri="{FF2B5EF4-FFF2-40B4-BE49-F238E27FC236}">
                      <a16:creationId xmlns:a16="http://schemas.microsoft.com/office/drawing/2014/main" id="{508FF8B8-558B-F1C3-4389-3E066440DC2C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Group 14">
              <a:extLst>
                <a:ext uri="{FF2B5EF4-FFF2-40B4-BE49-F238E27FC236}">
                  <a16:creationId xmlns:a16="http://schemas.microsoft.com/office/drawing/2014/main" id="{68C498ED-F09D-51B3-4BF0-12C1748F341B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65" name="Freeform: Shape 40">
                <a:extLst>
                  <a:ext uri="{FF2B5EF4-FFF2-40B4-BE49-F238E27FC236}">
                    <a16:creationId xmlns:a16="http://schemas.microsoft.com/office/drawing/2014/main" id="{856EAF8D-7CBE-49BB-2615-35B568CAE3A0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Freeform: Shape 41">
                <a:extLst>
                  <a:ext uri="{FF2B5EF4-FFF2-40B4-BE49-F238E27FC236}">
                    <a16:creationId xmlns:a16="http://schemas.microsoft.com/office/drawing/2014/main" id="{A4575591-86B9-15E9-F06F-569DE9C4205F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Freeform: Shape 42">
                <a:extLst>
                  <a:ext uri="{FF2B5EF4-FFF2-40B4-BE49-F238E27FC236}">
                    <a16:creationId xmlns:a16="http://schemas.microsoft.com/office/drawing/2014/main" id="{009C2CCB-C181-016D-958A-EE40CE4FA983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Freeform: Shape 43">
                <a:extLst>
                  <a:ext uri="{FF2B5EF4-FFF2-40B4-BE49-F238E27FC236}">
                    <a16:creationId xmlns:a16="http://schemas.microsoft.com/office/drawing/2014/main" id="{EF31C92B-B8D2-D760-F393-47AFDEB94741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Freeform: Shape 44">
                <a:extLst>
                  <a:ext uri="{FF2B5EF4-FFF2-40B4-BE49-F238E27FC236}">
                    <a16:creationId xmlns:a16="http://schemas.microsoft.com/office/drawing/2014/main" id="{82C47A0A-0D9F-0F8C-48DB-4770EB146E4B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Freeform: Shape 45">
                <a:extLst>
                  <a:ext uri="{FF2B5EF4-FFF2-40B4-BE49-F238E27FC236}">
                    <a16:creationId xmlns:a16="http://schemas.microsoft.com/office/drawing/2014/main" id="{26FB3608-4BC3-22F9-63C1-162F439790B0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Group 15">
              <a:extLst>
                <a:ext uri="{FF2B5EF4-FFF2-40B4-BE49-F238E27FC236}">
                  <a16:creationId xmlns:a16="http://schemas.microsoft.com/office/drawing/2014/main" id="{0A0D6A58-2EAE-50F9-4FBD-C85E2C254283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63" name="Freeform: Shape 38">
                <a:extLst>
                  <a:ext uri="{FF2B5EF4-FFF2-40B4-BE49-F238E27FC236}">
                    <a16:creationId xmlns:a16="http://schemas.microsoft.com/office/drawing/2014/main" id="{38490E80-C503-ACE2-DCB4-E1A48C3B8EDA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Freeform: Shape 39">
                <a:extLst>
                  <a:ext uri="{FF2B5EF4-FFF2-40B4-BE49-F238E27FC236}">
                    <a16:creationId xmlns:a16="http://schemas.microsoft.com/office/drawing/2014/main" id="{AC9EC36A-92FE-AA53-D514-19439B334549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Group 16">
              <a:extLst>
                <a:ext uri="{FF2B5EF4-FFF2-40B4-BE49-F238E27FC236}">
                  <a16:creationId xmlns:a16="http://schemas.microsoft.com/office/drawing/2014/main" id="{33114B77-A577-B097-11DE-5B2E1B695443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61" name="Freeform: Shape 36">
                <a:extLst>
                  <a:ext uri="{FF2B5EF4-FFF2-40B4-BE49-F238E27FC236}">
                    <a16:creationId xmlns:a16="http://schemas.microsoft.com/office/drawing/2014/main" id="{A8AE3D9B-85ED-8C6B-B3C5-B406D1C7AFEC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Freeform: Shape 37">
                <a:extLst>
                  <a:ext uri="{FF2B5EF4-FFF2-40B4-BE49-F238E27FC236}">
                    <a16:creationId xmlns:a16="http://schemas.microsoft.com/office/drawing/2014/main" id="{6A5FF7DA-3FD5-6CFE-34E8-5C3DBED750BD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2" name="Group 17">
              <a:extLst>
                <a:ext uri="{FF2B5EF4-FFF2-40B4-BE49-F238E27FC236}">
                  <a16:creationId xmlns:a16="http://schemas.microsoft.com/office/drawing/2014/main" id="{7CEB000B-D1F1-3CF9-663D-DFF4497CAD1F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59" name="Freeform: Shape 34">
                <a:extLst>
                  <a:ext uri="{FF2B5EF4-FFF2-40B4-BE49-F238E27FC236}">
                    <a16:creationId xmlns:a16="http://schemas.microsoft.com/office/drawing/2014/main" id="{968D6113-7B8F-F2AE-3C18-9848EAC0FDE0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Freeform: Shape 35">
                <a:extLst>
                  <a:ext uri="{FF2B5EF4-FFF2-40B4-BE49-F238E27FC236}">
                    <a16:creationId xmlns:a16="http://schemas.microsoft.com/office/drawing/2014/main" id="{C5DE0088-6E5B-C50F-52D5-415DC1E1A913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3" name="Freeform: Shape 18">
              <a:extLst>
                <a:ext uri="{FF2B5EF4-FFF2-40B4-BE49-F238E27FC236}">
                  <a16:creationId xmlns:a16="http://schemas.microsoft.com/office/drawing/2014/main" id="{01C065BA-A5C1-6713-1AEB-02E407F97F1E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: Shape 19">
              <a:extLst>
                <a:ext uri="{FF2B5EF4-FFF2-40B4-BE49-F238E27FC236}">
                  <a16:creationId xmlns:a16="http://schemas.microsoft.com/office/drawing/2014/main" id="{3A624CF8-4EAD-9C48-5821-33F4F396685D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Freeform: Shape 20">
              <a:extLst>
                <a:ext uri="{FF2B5EF4-FFF2-40B4-BE49-F238E27FC236}">
                  <a16:creationId xmlns:a16="http://schemas.microsoft.com/office/drawing/2014/main" id="{DA3BA3EF-573B-9C61-9777-9AB8BECBCBB6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Freeform: Shape 21">
              <a:extLst>
                <a:ext uri="{FF2B5EF4-FFF2-40B4-BE49-F238E27FC236}">
                  <a16:creationId xmlns:a16="http://schemas.microsoft.com/office/drawing/2014/main" id="{69D8465C-9FBE-FD81-DA69-90579FA36FCC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993B34DA-FE4C-19A4-F564-9A35C987E652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Freeform: Shape 23">
              <a:extLst>
                <a:ext uri="{FF2B5EF4-FFF2-40B4-BE49-F238E27FC236}">
                  <a16:creationId xmlns:a16="http://schemas.microsoft.com/office/drawing/2014/main" id="{95ACBE2B-9CBC-6ABA-3E70-18628CD34EBC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Freeform: Shape 24">
              <a:extLst>
                <a:ext uri="{FF2B5EF4-FFF2-40B4-BE49-F238E27FC236}">
                  <a16:creationId xmlns:a16="http://schemas.microsoft.com/office/drawing/2014/main" id="{363EB1FC-B519-74D2-F380-3EFBD5242E66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BD66BC5F-D6B4-1C41-9AC1-625898AC8438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52" name="Freeform: Shape 27">
                <a:extLst>
                  <a:ext uri="{FF2B5EF4-FFF2-40B4-BE49-F238E27FC236}">
                    <a16:creationId xmlns:a16="http://schemas.microsoft.com/office/drawing/2014/main" id="{145FA291-2E17-643E-E40E-0745C1589A8D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3" name="Group 28">
                <a:extLst>
                  <a:ext uri="{FF2B5EF4-FFF2-40B4-BE49-F238E27FC236}">
                    <a16:creationId xmlns:a16="http://schemas.microsoft.com/office/drawing/2014/main" id="{8F6BD207-E982-04BF-FA50-77BBFF4A2D13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57" name="Freeform: Shape 32">
                  <a:extLst>
                    <a:ext uri="{FF2B5EF4-FFF2-40B4-BE49-F238E27FC236}">
                      <a16:creationId xmlns:a16="http://schemas.microsoft.com/office/drawing/2014/main" id="{FBDAC3AB-A78D-4596-6156-415984455355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33">
                  <a:extLst>
                    <a:ext uri="{FF2B5EF4-FFF2-40B4-BE49-F238E27FC236}">
                      <a16:creationId xmlns:a16="http://schemas.microsoft.com/office/drawing/2014/main" id="{38575098-8051-B8AC-B492-FC6B31A6D699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Freeform: Shape 29">
                <a:extLst>
                  <a:ext uri="{FF2B5EF4-FFF2-40B4-BE49-F238E27FC236}">
                    <a16:creationId xmlns:a16="http://schemas.microsoft.com/office/drawing/2014/main" id="{6AFA6FCB-AFF9-35CB-7B6A-1336B8618108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Freeform: Shape 30">
                <a:extLst>
                  <a:ext uri="{FF2B5EF4-FFF2-40B4-BE49-F238E27FC236}">
                    <a16:creationId xmlns:a16="http://schemas.microsoft.com/office/drawing/2014/main" id="{C7E329EF-9AC7-5326-38C3-5B624CC78CFC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Freeform: Shape 31">
                <a:extLst>
                  <a:ext uri="{FF2B5EF4-FFF2-40B4-BE49-F238E27FC236}">
                    <a16:creationId xmlns:a16="http://schemas.microsoft.com/office/drawing/2014/main" id="{ABF3C4C1-1C23-09D2-BB42-C479A7AB3D3F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Oval 26">
              <a:extLst>
                <a:ext uri="{FF2B5EF4-FFF2-40B4-BE49-F238E27FC236}">
                  <a16:creationId xmlns:a16="http://schemas.microsoft.com/office/drawing/2014/main" id="{787500A8-A0F9-E83A-85C5-B6572761CBF8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: 圆角 89">
            <a:extLst>
              <a:ext uri="{FF2B5EF4-FFF2-40B4-BE49-F238E27FC236}">
                <a16:creationId xmlns:a16="http://schemas.microsoft.com/office/drawing/2014/main" id="{51D21AF8-C717-58A8-1636-C25859DD3A31}"/>
              </a:ext>
            </a:extLst>
          </p:cNvPr>
          <p:cNvSpPr/>
          <p:nvPr/>
        </p:nvSpPr>
        <p:spPr>
          <a:xfrm>
            <a:off x="833379" y="1425325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CCC0E36D-A19E-CABD-F5B5-6AD0AB5BE1E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61F27F47-B8A4-E133-B64D-1C9A58A0ED2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5" name="文本框 84">
            <a:extLst>
              <a:ext uri="{FF2B5EF4-FFF2-40B4-BE49-F238E27FC236}">
                <a16:creationId xmlns:a16="http://schemas.microsoft.com/office/drawing/2014/main" id="{518C8116-9185-1DBC-8F1E-14C2A95CD739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87" name="Group 3">
            <a:extLst>
              <a:ext uri="{FF2B5EF4-FFF2-40B4-BE49-F238E27FC236}">
                <a16:creationId xmlns:a16="http://schemas.microsoft.com/office/drawing/2014/main" id="{8A93C0BC-83CF-3F9A-0786-9D1EA3588FF7}"/>
              </a:ext>
            </a:extLst>
          </p:cNvPr>
          <p:cNvGrpSpPr/>
          <p:nvPr/>
        </p:nvGrpSpPr>
        <p:grpSpPr>
          <a:xfrm>
            <a:off x="8798309" y="1319433"/>
            <a:ext cx="2826576" cy="3830249"/>
            <a:chOff x="4120979" y="1130299"/>
            <a:chExt cx="3950043" cy="5352641"/>
          </a:xfrm>
        </p:grpSpPr>
        <p:sp>
          <p:nvSpPr>
            <p:cNvPr id="88" name="Freeform: Shape 5">
              <a:extLst>
                <a:ext uri="{FF2B5EF4-FFF2-40B4-BE49-F238E27FC236}">
                  <a16:creationId xmlns:a16="http://schemas.microsoft.com/office/drawing/2014/main" id="{442F1A66-59D9-6DA1-1E34-8F7FA3CFF167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89" name="Group 6">
              <a:extLst>
                <a:ext uri="{FF2B5EF4-FFF2-40B4-BE49-F238E27FC236}">
                  <a16:creationId xmlns:a16="http://schemas.microsoft.com/office/drawing/2014/main" id="{DB90300E-5643-E26D-89C1-D192ADC1BD78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139" name="Freeform: Shape 56">
                <a:extLst>
                  <a:ext uri="{FF2B5EF4-FFF2-40B4-BE49-F238E27FC236}">
                    <a16:creationId xmlns:a16="http://schemas.microsoft.com/office/drawing/2014/main" id="{54626C4A-76C6-6625-34CD-2E4454B051E1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40" name="Freeform: Shape 57">
                <a:extLst>
                  <a:ext uri="{FF2B5EF4-FFF2-40B4-BE49-F238E27FC236}">
                    <a16:creationId xmlns:a16="http://schemas.microsoft.com/office/drawing/2014/main" id="{E1CB8E91-F983-3BC2-B30C-EE09B773D066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0" name="Freeform: Shape 7">
              <a:extLst>
                <a:ext uri="{FF2B5EF4-FFF2-40B4-BE49-F238E27FC236}">
                  <a16:creationId xmlns:a16="http://schemas.microsoft.com/office/drawing/2014/main" id="{8CA1D123-4CD3-6E08-0B2A-6D3A7D77D862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1" name="Freeform: Shape 8">
              <a:extLst>
                <a:ext uri="{FF2B5EF4-FFF2-40B4-BE49-F238E27FC236}">
                  <a16:creationId xmlns:a16="http://schemas.microsoft.com/office/drawing/2014/main" id="{5E1579DA-9EF4-9A8D-AFA4-AA6DBBA93D1E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92" name="Group 9">
              <a:extLst>
                <a:ext uri="{FF2B5EF4-FFF2-40B4-BE49-F238E27FC236}">
                  <a16:creationId xmlns:a16="http://schemas.microsoft.com/office/drawing/2014/main" id="{4EF7A97C-31D8-A73D-417B-C301180CCD32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137" name="Freeform: Shape 54">
                <a:extLst>
                  <a:ext uri="{FF2B5EF4-FFF2-40B4-BE49-F238E27FC236}">
                    <a16:creationId xmlns:a16="http://schemas.microsoft.com/office/drawing/2014/main" id="{2B446054-3693-43DE-BAAA-7A78CF527CF5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38" name="Freeform: Shape 55">
                <a:extLst>
                  <a:ext uri="{FF2B5EF4-FFF2-40B4-BE49-F238E27FC236}">
                    <a16:creationId xmlns:a16="http://schemas.microsoft.com/office/drawing/2014/main" id="{87352932-E9F9-5E2E-38F9-4B6D77C6262A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93" name="Freeform: Shape 10">
              <a:extLst>
                <a:ext uri="{FF2B5EF4-FFF2-40B4-BE49-F238E27FC236}">
                  <a16:creationId xmlns:a16="http://schemas.microsoft.com/office/drawing/2014/main" id="{706C2356-096A-6634-AD7A-C2914A19ADC8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4" name="Group 11">
              <a:extLst>
                <a:ext uri="{FF2B5EF4-FFF2-40B4-BE49-F238E27FC236}">
                  <a16:creationId xmlns:a16="http://schemas.microsoft.com/office/drawing/2014/main" id="{DA945587-6C7B-2862-5799-A7ECE80B1B98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135" name="Freeform: Shape 52">
                <a:extLst>
                  <a:ext uri="{FF2B5EF4-FFF2-40B4-BE49-F238E27FC236}">
                    <a16:creationId xmlns:a16="http://schemas.microsoft.com/office/drawing/2014/main" id="{D1D93E6F-E751-3819-3DAB-07E8786B0773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36" name="Freeform: Shape 53">
                <a:extLst>
                  <a:ext uri="{FF2B5EF4-FFF2-40B4-BE49-F238E27FC236}">
                    <a16:creationId xmlns:a16="http://schemas.microsoft.com/office/drawing/2014/main" id="{D7E230F2-AE75-1B6C-1D8C-318FC6785579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5" name="Freeform: Shape 12">
              <a:extLst>
                <a:ext uri="{FF2B5EF4-FFF2-40B4-BE49-F238E27FC236}">
                  <a16:creationId xmlns:a16="http://schemas.microsoft.com/office/drawing/2014/main" id="{07BFE0DB-3E85-84FB-F74F-75F8D78FF745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96" name="Group 13">
              <a:extLst>
                <a:ext uri="{FF2B5EF4-FFF2-40B4-BE49-F238E27FC236}">
                  <a16:creationId xmlns:a16="http://schemas.microsoft.com/office/drawing/2014/main" id="{5D692722-CD7D-0DD1-08CC-E436E95404D5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129" name="Group 46">
                <a:extLst>
                  <a:ext uri="{FF2B5EF4-FFF2-40B4-BE49-F238E27FC236}">
                    <a16:creationId xmlns:a16="http://schemas.microsoft.com/office/drawing/2014/main" id="{40DDA0B1-9070-3E17-0386-52116500B0D9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133" name="Freeform: Shape 50">
                  <a:extLst>
                    <a:ext uri="{FF2B5EF4-FFF2-40B4-BE49-F238E27FC236}">
                      <a16:creationId xmlns:a16="http://schemas.microsoft.com/office/drawing/2014/main" id="{F5DF84F7-14A3-71F4-D2AE-6FDB2674571A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: Shape 51">
                  <a:extLst>
                    <a:ext uri="{FF2B5EF4-FFF2-40B4-BE49-F238E27FC236}">
                      <a16:creationId xmlns:a16="http://schemas.microsoft.com/office/drawing/2014/main" id="{93328BC9-27AF-5BB7-FA8C-177D4FC35D99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30" name="Group 47">
                <a:extLst>
                  <a:ext uri="{FF2B5EF4-FFF2-40B4-BE49-F238E27FC236}">
                    <a16:creationId xmlns:a16="http://schemas.microsoft.com/office/drawing/2014/main" id="{8F19D810-C5E7-7A0C-44D7-417633772CC4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131" name="Freeform: Shape 48">
                  <a:extLst>
                    <a:ext uri="{FF2B5EF4-FFF2-40B4-BE49-F238E27FC236}">
                      <a16:creationId xmlns:a16="http://schemas.microsoft.com/office/drawing/2014/main" id="{8A5B4392-40BC-76A6-8278-5FBA51C38340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: Shape 49">
                  <a:extLst>
                    <a:ext uri="{FF2B5EF4-FFF2-40B4-BE49-F238E27FC236}">
                      <a16:creationId xmlns:a16="http://schemas.microsoft.com/office/drawing/2014/main" id="{369B2A52-DCA2-EC8B-D7AC-FBF28DE1D05D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97" name="Group 14">
              <a:extLst>
                <a:ext uri="{FF2B5EF4-FFF2-40B4-BE49-F238E27FC236}">
                  <a16:creationId xmlns:a16="http://schemas.microsoft.com/office/drawing/2014/main" id="{69EC1711-305D-61C0-870B-E567CEB36AEF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123" name="Freeform: Shape 40">
                <a:extLst>
                  <a:ext uri="{FF2B5EF4-FFF2-40B4-BE49-F238E27FC236}">
                    <a16:creationId xmlns:a16="http://schemas.microsoft.com/office/drawing/2014/main" id="{C9EB6CB2-BB38-0610-D04C-BD59AA9702C5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4" name="Freeform: Shape 41">
                <a:extLst>
                  <a:ext uri="{FF2B5EF4-FFF2-40B4-BE49-F238E27FC236}">
                    <a16:creationId xmlns:a16="http://schemas.microsoft.com/office/drawing/2014/main" id="{62742EE4-8BAC-9683-5127-F6CDC111684B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5" name="Freeform: Shape 42">
                <a:extLst>
                  <a:ext uri="{FF2B5EF4-FFF2-40B4-BE49-F238E27FC236}">
                    <a16:creationId xmlns:a16="http://schemas.microsoft.com/office/drawing/2014/main" id="{F721025A-4049-58F1-B452-1AC43A1F9FFF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6" name="Freeform: Shape 43">
                <a:extLst>
                  <a:ext uri="{FF2B5EF4-FFF2-40B4-BE49-F238E27FC236}">
                    <a16:creationId xmlns:a16="http://schemas.microsoft.com/office/drawing/2014/main" id="{E8FF0CEC-DB3D-D827-C7C7-F8DB7E9F32CD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7" name="Freeform: Shape 44">
                <a:extLst>
                  <a:ext uri="{FF2B5EF4-FFF2-40B4-BE49-F238E27FC236}">
                    <a16:creationId xmlns:a16="http://schemas.microsoft.com/office/drawing/2014/main" id="{731A6CFE-14E6-35B8-B2DB-3B955BE6EAA8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8" name="Freeform: Shape 45">
                <a:extLst>
                  <a:ext uri="{FF2B5EF4-FFF2-40B4-BE49-F238E27FC236}">
                    <a16:creationId xmlns:a16="http://schemas.microsoft.com/office/drawing/2014/main" id="{A36EB8C3-AB78-F2AC-396B-950F7E68F64D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98" name="Group 15">
              <a:extLst>
                <a:ext uri="{FF2B5EF4-FFF2-40B4-BE49-F238E27FC236}">
                  <a16:creationId xmlns:a16="http://schemas.microsoft.com/office/drawing/2014/main" id="{42D28F50-17BF-B086-B821-3F5BC5C5AA65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121" name="Freeform: Shape 38">
                <a:extLst>
                  <a:ext uri="{FF2B5EF4-FFF2-40B4-BE49-F238E27FC236}">
                    <a16:creationId xmlns:a16="http://schemas.microsoft.com/office/drawing/2014/main" id="{7A8E6C14-F78C-C34D-B429-F4E551F09A36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2" name="Freeform: Shape 39">
                <a:extLst>
                  <a:ext uri="{FF2B5EF4-FFF2-40B4-BE49-F238E27FC236}">
                    <a16:creationId xmlns:a16="http://schemas.microsoft.com/office/drawing/2014/main" id="{BF3D9519-6455-5D53-AA22-BE24C78564E1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9" name="Group 16">
              <a:extLst>
                <a:ext uri="{FF2B5EF4-FFF2-40B4-BE49-F238E27FC236}">
                  <a16:creationId xmlns:a16="http://schemas.microsoft.com/office/drawing/2014/main" id="{D7C58649-0975-8543-9DF1-247970E4064D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119" name="Freeform: Shape 36">
                <a:extLst>
                  <a:ext uri="{FF2B5EF4-FFF2-40B4-BE49-F238E27FC236}">
                    <a16:creationId xmlns:a16="http://schemas.microsoft.com/office/drawing/2014/main" id="{3239F36E-C1F2-319C-F633-316014D0542A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20" name="Freeform: Shape 37">
                <a:extLst>
                  <a:ext uri="{FF2B5EF4-FFF2-40B4-BE49-F238E27FC236}">
                    <a16:creationId xmlns:a16="http://schemas.microsoft.com/office/drawing/2014/main" id="{0FBCE88B-BFFF-C590-C03D-484E16DFE386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00" name="Group 17">
              <a:extLst>
                <a:ext uri="{FF2B5EF4-FFF2-40B4-BE49-F238E27FC236}">
                  <a16:creationId xmlns:a16="http://schemas.microsoft.com/office/drawing/2014/main" id="{4BB108FE-BAF8-A219-BC6D-4DE0DA290FC7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117" name="Freeform: Shape 34">
                <a:extLst>
                  <a:ext uri="{FF2B5EF4-FFF2-40B4-BE49-F238E27FC236}">
                    <a16:creationId xmlns:a16="http://schemas.microsoft.com/office/drawing/2014/main" id="{C377AE06-9B2A-F4ED-8B44-1CABE494326E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8" name="Freeform: Shape 35">
                <a:extLst>
                  <a:ext uri="{FF2B5EF4-FFF2-40B4-BE49-F238E27FC236}">
                    <a16:creationId xmlns:a16="http://schemas.microsoft.com/office/drawing/2014/main" id="{BBD0C69C-2B05-564B-1753-5DBB6B69FCE9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01" name="Freeform: Shape 18">
              <a:extLst>
                <a:ext uri="{FF2B5EF4-FFF2-40B4-BE49-F238E27FC236}">
                  <a16:creationId xmlns:a16="http://schemas.microsoft.com/office/drawing/2014/main" id="{08C3B8CA-EE06-0268-6D26-E4C05909DE52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02" name="Freeform: Shape 19">
              <a:extLst>
                <a:ext uri="{FF2B5EF4-FFF2-40B4-BE49-F238E27FC236}">
                  <a16:creationId xmlns:a16="http://schemas.microsoft.com/office/drawing/2014/main" id="{2DCD6152-7588-EEB2-639C-F86EB07B9A69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Freeform: Shape 20">
              <a:extLst>
                <a:ext uri="{FF2B5EF4-FFF2-40B4-BE49-F238E27FC236}">
                  <a16:creationId xmlns:a16="http://schemas.microsoft.com/office/drawing/2014/main" id="{C2E1310B-4566-5AA3-43F6-E81B33981471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Freeform: Shape 21">
              <a:extLst>
                <a:ext uri="{FF2B5EF4-FFF2-40B4-BE49-F238E27FC236}">
                  <a16:creationId xmlns:a16="http://schemas.microsoft.com/office/drawing/2014/main" id="{B3FFFE35-AF7D-FA7D-0B42-F64586CD40AB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5" name="Freeform: Shape 22">
              <a:extLst>
                <a:ext uri="{FF2B5EF4-FFF2-40B4-BE49-F238E27FC236}">
                  <a16:creationId xmlns:a16="http://schemas.microsoft.com/office/drawing/2014/main" id="{EBE6066B-836B-6907-6958-67128FD5BD18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6" name="Freeform: Shape 23">
              <a:extLst>
                <a:ext uri="{FF2B5EF4-FFF2-40B4-BE49-F238E27FC236}">
                  <a16:creationId xmlns:a16="http://schemas.microsoft.com/office/drawing/2014/main" id="{DBF096A2-F0FD-7622-5E6D-68D27E13357F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Freeform: Shape 24">
              <a:extLst>
                <a:ext uri="{FF2B5EF4-FFF2-40B4-BE49-F238E27FC236}">
                  <a16:creationId xmlns:a16="http://schemas.microsoft.com/office/drawing/2014/main" id="{C754C645-1165-6130-E311-77AA570EC760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08" name="Group 25">
              <a:extLst>
                <a:ext uri="{FF2B5EF4-FFF2-40B4-BE49-F238E27FC236}">
                  <a16:creationId xmlns:a16="http://schemas.microsoft.com/office/drawing/2014/main" id="{CD8A6CFB-4955-ECFA-BF85-7CAE95AF8692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110" name="Freeform: Shape 27">
                <a:extLst>
                  <a:ext uri="{FF2B5EF4-FFF2-40B4-BE49-F238E27FC236}">
                    <a16:creationId xmlns:a16="http://schemas.microsoft.com/office/drawing/2014/main" id="{6DE9EFD5-50C9-777B-CA53-CF9526E8EB28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11" name="Group 28">
                <a:extLst>
                  <a:ext uri="{FF2B5EF4-FFF2-40B4-BE49-F238E27FC236}">
                    <a16:creationId xmlns:a16="http://schemas.microsoft.com/office/drawing/2014/main" id="{9F0EC354-E47B-56A1-0040-FD33F6067688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115" name="Freeform: Shape 32">
                  <a:extLst>
                    <a:ext uri="{FF2B5EF4-FFF2-40B4-BE49-F238E27FC236}">
                      <a16:creationId xmlns:a16="http://schemas.microsoft.com/office/drawing/2014/main" id="{426F112B-3A92-C83D-9BA0-D3938D6ECBB0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Freeform: Shape 33">
                  <a:extLst>
                    <a:ext uri="{FF2B5EF4-FFF2-40B4-BE49-F238E27FC236}">
                      <a16:creationId xmlns:a16="http://schemas.microsoft.com/office/drawing/2014/main" id="{5AC34467-1A4E-41F0-93A1-F4ADD1D3298D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2" name="Freeform: Shape 29">
                <a:extLst>
                  <a:ext uri="{FF2B5EF4-FFF2-40B4-BE49-F238E27FC236}">
                    <a16:creationId xmlns:a16="http://schemas.microsoft.com/office/drawing/2014/main" id="{EDAF85BD-7BCB-42CA-BED7-6D03C94C455B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3" name="Freeform: Shape 30">
                <a:extLst>
                  <a:ext uri="{FF2B5EF4-FFF2-40B4-BE49-F238E27FC236}">
                    <a16:creationId xmlns:a16="http://schemas.microsoft.com/office/drawing/2014/main" id="{B4AD2042-6BAC-E232-9820-499D259E8FE8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4" name="Freeform: Shape 31">
                <a:extLst>
                  <a:ext uri="{FF2B5EF4-FFF2-40B4-BE49-F238E27FC236}">
                    <a16:creationId xmlns:a16="http://schemas.microsoft.com/office/drawing/2014/main" id="{CF0C31F9-783D-79FA-29BA-11CF24F6A411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09" name="Oval 26">
              <a:extLst>
                <a:ext uri="{FF2B5EF4-FFF2-40B4-BE49-F238E27FC236}">
                  <a16:creationId xmlns:a16="http://schemas.microsoft.com/office/drawing/2014/main" id="{05E8DCB2-5DCA-78C2-4FE8-25F38C624E50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1" name="矩形: 圆角 89">
            <a:extLst>
              <a:ext uri="{FF2B5EF4-FFF2-40B4-BE49-F238E27FC236}">
                <a16:creationId xmlns:a16="http://schemas.microsoft.com/office/drawing/2014/main" id="{C14BAC61-E102-851A-7ED1-642620AD601D}"/>
              </a:ext>
            </a:extLst>
          </p:cNvPr>
          <p:cNvSpPr/>
          <p:nvPr/>
        </p:nvSpPr>
        <p:spPr>
          <a:xfrm>
            <a:off x="9392042" y="1423703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F06B670-5D85-369D-0F69-88468DAE52E7}"/>
              </a:ext>
            </a:extLst>
          </p:cNvPr>
          <p:cNvSpPr txBox="1"/>
          <p:nvPr/>
        </p:nvSpPr>
        <p:spPr>
          <a:xfrm>
            <a:off x="9306958" y="5166842"/>
            <a:ext cx="18371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“我的”界面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-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钱包中心</a:t>
            </a:r>
          </a:p>
        </p:txBody>
      </p:sp>
      <p:sp>
        <p:nvSpPr>
          <p:cNvPr id="14" name="Rectangle: Rounded Corners 63">
            <a:extLst>
              <a:ext uri="{FF2B5EF4-FFF2-40B4-BE49-F238E27FC236}">
                <a16:creationId xmlns:a16="http://schemas.microsoft.com/office/drawing/2014/main" id="{824654D6-6CD0-1A7F-47C8-8B8D777AEC9F}"/>
              </a:ext>
            </a:extLst>
          </p:cNvPr>
          <p:cNvSpPr/>
          <p:nvPr/>
        </p:nvSpPr>
        <p:spPr>
          <a:xfrm>
            <a:off x="3039160" y="1390713"/>
            <a:ext cx="5812739" cy="4604729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</a:t>
            </a:r>
            <a:endParaRPr lang="en-GB" dirty="0"/>
          </a:p>
        </p:txBody>
      </p:sp>
      <p:sp>
        <p:nvSpPr>
          <p:cNvPr id="28" name="TextBox 66">
            <a:extLst>
              <a:ext uri="{FF2B5EF4-FFF2-40B4-BE49-F238E27FC236}">
                <a16:creationId xmlns:a16="http://schemas.microsoft.com/office/drawing/2014/main" id="{6B37BBE8-A692-72C3-4679-72DF134BEADB}"/>
              </a:ext>
            </a:extLst>
          </p:cNvPr>
          <p:cNvSpPr txBox="1"/>
          <p:nvPr/>
        </p:nvSpPr>
        <p:spPr>
          <a:xfrm>
            <a:off x="3530964" y="1062011"/>
            <a:ext cx="467139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子模块</a:t>
            </a:r>
            <a:r>
              <a:rPr lang="en-US" altLang="zh-CN" sz="1600" b="1" dirty="0">
                <a:solidFill>
                  <a:schemeClr val="accent5"/>
                </a:solidFill>
              </a:rPr>
              <a:t>——</a:t>
            </a:r>
            <a:r>
              <a:rPr lang="zh-CN" altLang="en-US" sz="1600" b="1" dirty="0">
                <a:solidFill>
                  <a:schemeClr val="accent5"/>
                </a:solidFill>
              </a:rPr>
              <a:t>个人信息界面（基本信息，偏好</a:t>
            </a:r>
            <a:r>
              <a:rPr lang="en-US" altLang="zh-CN" sz="1600" b="1" dirty="0">
                <a:solidFill>
                  <a:schemeClr val="accent5"/>
                </a:solidFill>
              </a:rPr>
              <a:t>&amp;</a:t>
            </a:r>
            <a:r>
              <a:rPr lang="zh-CN" altLang="en-US" sz="1600" b="1" dirty="0">
                <a:solidFill>
                  <a:schemeClr val="accent5"/>
                </a:solidFill>
              </a:rPr>
              <a:t>社交）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F540ADB-0D66-D40D-CA15-5B33C0B4B291}"/>
              </a:ext>
            </a:extLst>
          </p:cNvPr>
          <p:cNvSpPr txBox="1"/>
          <p:nvPr/>
        </p:nvSpPr>
        <p:spPr>
          <a:xfrm>
            <a:off x="3589707" y="1635900"/>
            <a:ext cx="510529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1. </a:t>
            </a:r>
            <a:r>
              <a:rPr lang="zh-CN" altLang="en-US" sz="1600" b="1" dirty="0"/>
              <a:t>标签筛选系统</a:t>
            </a:r>
          </a:p>
          <a:p>
            <a:r>
              <a:rPr lang="zh-CN" altLang="en-US" sz="1600" dirty="0"/>
              <a:t>按“作品 </a:t>
            </a:r>
            <a:r>
              <a:rPr lang="en-US" altLang="zh-CN" sz="1600" dirty="0"/>
              <a:t>/ </a:t>
            </a:r>
            <a:r>
              <a:rPr lang="zh-CN" altLang="en-US" sz="1600" dirty="0"/>
              <a:t>挑战 </a:t>
            </a:r>
            <a:r>
              <a:rPr lang="en-US" altLang="zh-CN" sz="1600" dirty="0"/>
              <a:t>/ </a:t>
            </a:r>
            <a:r>
              <a:rPr lang="zh-CN" altLang="en-US" sz="1600" dirty="0"/>
              <a:t>用户 </a:t>
            </a:r>
            <a:r>
              <a:rPr lang="en-US" altLang="zh-CN" sz="1600" dirty="0"/>
              <a:t>/ </a:t>
            </a:r>
            <a:r>
              <a:rPr lang="zh-CN" altLang="en-US" sz="1600" dirty="0"/>
              <a:t>歌单”进行内容切换。</a:t>
            </a:r>
          </a:p>
          <a:p>
            <a:r>
              <a:rPr lang="zh-CN" altLang="en-US" sz="1600" dirty="0"/>
              <a:t>让用户快速找到所需内容。</a:t>
            </a:r>
          </a:p>
          <a:p>
            <a:r>
              <a:rPr lang="en-US" altLang="zh-CN" sz="1600" b="1" dirty="0"/>
              <a:t>2. </a:t>
            </a:r>
            <a:r>
              <a:rPr lang="zh-CN" altLang="en-US" sz="1600" b="1" dirty="0"/>
              <a:t>瀑布流卡片展示</a:t>
            </a:r>
          </a:p>
          <a:p>
            <a:r>
              <a:rPr lang="zh-CN" altLang="en-US" sz="1600" dirty="0"/>
              <a:t>每个收藏项目以独立卡片展示，包括封面、名称、创作者、收藏量等。使浏览体验更具视觉冲击力。</a:t>
            </a:r>
          </a:p>
          <a:p>
            <a:r>
              <a:rPr lang="en-US" altLang="zh-CN" sz="1600" b="1" dirty="0"/>
              <a:t>3. </a:t>
            </a:r>
            <a:r>
              <a:rPr lang="zh-CN" altLang="en-US" sz="1600" b="1" dirty="0"/>
              <a:t>批量选择 </a:t>
            </a:r>
            <a:r>
              <a:rPr lang="en-US" altLang="zh-CN" sz="1600" b="1" dirty="0"/>
              <a:t>&amp; </a:t>
            </a:r>
            <a:r>
              <a:rPr lang="zh-CN" altLang="en-US" sz="1600" b="1" dirty="0"/>
              <a:t>删除</a:t>
            </a:r>
          </a:p>
          <a:p>
            <a:r>
              <a:rPr lang="zh-CN" altLang="en-US" sz="1600" dirty="0"/>
              <a:t>支持多选操作，提高管理效率。</a:t>
            </a:r>
          </a:p>
        </p:txBody>
      </p:sp>
      <p:sp>
        <p:nvSpPr>
          <p:cNvPr id="86" name="左大括号 85">
            <a:extLst>
              <a:ext uri="{FF2B5EF4-FFF2-40B4-BE49-F238E27FC236}">
                <a16:creationId xmlns:a16="http://schemas.microsoft.com/office/drawing/2014/main" id="{1FB87103-5626-F8CE-36AC-F8186CAAD812}"/>
              </a:ext>
            </a:extLst>
          </p:cNvPr>
          <p:cNvSpPr/>
          <p:nvPr/>
        </p:nvSpPr>
        <p:spPr>
          <a:xfrm>
            <a:off x="2860165" y="1733860"/>
            <a:ext cx="603482" cy="1854200"/>
          </a:xfrm>
          <a:prstGeom prst="leftBrace">
            <a:avLst>
              <a:gd name="adj1" fmla="val 8333"/>
              <a:gd name="adj2" fmla="val 52397"/>
            </a:avLst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83CF59A3-D84A-61D8-B13B-27D2DDC45E72}"/>
              </a:ext>
            </a:extLst>
          </p:cNvPr>
          <p:cNvSpPr txBox="1"/>
          <p:nvPr/>
        </p:nvSpPr>
        <p:spPr>
          <a:xfrm>
            <a:off x="3589707" y="1462655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用户收藏的作品、挑战、用户、歌单集中管理区</a:t>
            </a:r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58B0B15F-937B-1412-9904-6F7E02C623D1}"/>
              </a:ext>
            </a:extLst>
          </p:cNvPr>
          <p:cNvSpPr txBox="1"/>
          <p:nvPr/>
        </p:nvSpPr>
        <p:spPr>
          <a:xfrm>
            <a:off x="3589707" y="3693077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创作者的消费管理与增值服务入口</a:t>
            </a: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9250EA40-7418-426C-BF9D-1FD2ED537767}"/>
              </a:ext>
            </a:extLst>
          </p:cNvPr>
          <p:cNvSpPr txBox="1"/>
          <p:nvPr/>
        </p:nvSpPr>
        <p:spPr>
          <a:xfrm>
            <a:off x="3111763" y="3902561"/>
            <a:ext cx="542390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1. </a:t>
            </a:r>
            <a:r>
              <a:rPr lang="zh-CN" altLang="en-US" sz="1600" b="1" dirty="0"/>
              <a:t>账户余额显示</a:t>
            </a:r>
          </a:p>
          <a:p>
            <a:r>
              <a:rPr lang="zh-CN" altLang="en-US" sz="1600" dirty="0"/>
              <a:t>用户随时查看当前余额，用于购买混音次数、解锁功能等。</a:t>
            </a:r>
          </a:p>
          <a:p>
            <a:r>
              <a:rPr lang="en-US" altLang="zh-CN" sz="1600" b="1" dirty="0"/>
              <a:t>2. </a:t>
            </a:r>
            <a:r>
              <a:rPr lang="zh-CN" altLang="en-US" sz="1600" b="1" dirty="0"/>
              <a:t>多档位充值金额选择</a:t>
            </a:r>
          </a:p>
          <a:p>
            <a:r>
              <a:rPr lang="zh-CN" altLang="en-US" sz="1600" dirty="0"/>
              <a:t>根据用户预算提供 </a:t>
            </a:r>
            <a:r>
              <a:rPr lang="en-US" altLang="zh-CN" sz="1600" dirty="0"/>
              <a:t>¥30</a:t>
            </a:r>
            <a:r>
              <a:rPr lang="zh-CN" altLang="en-US" sz="1600" dirty="0"/>
              <a:t>、</a:t>
            </a:r>
            <a:r>
              <a:rPr lang="en-US" altLang="zh-CN" sz="1600" dirty="0"/>
              <a:t>¥60</a:t>
            </a:r>
            <a:r>
              <a:rPr lang="zh-CN" altLang="en-US" sz="1600" dirty="0"/>
              <a:t>、</a:t>
            </a:r>
            <a:r>
              <a:rPr lang="en-US" altLang="zh-CN" sz="1600" dirty="0"/>
              <a:t>¥120…¥500 </a:t>
            </a:r>
            <a:r>
              <a:rPr lang="zh-CN" altLang="en-US" sz="1600" dirty="0"/>
              <a:t>等不同档位。满足轻量用户与重度创作者的不同需求。</a:t>
            </a:r>
          </a:p>
          <a:p>
            <a:r>
              <a:rPr lang="en-US" altLang="zh-CN" sz="1600" b="1" dirty="0"/>
              <a:t>3. </a:t>
            </a:r>
            <a:r>
              <a:rPr lang="zh-CN" altLang="en-US" sz="1600" b="1" dirty="0"/>
              <a:t>最近交易记录</a:t>
            </a:r>
          </a:p>
          <a:p>
            <a:r>
              <a:rPr lang="zh-CN" altLang="en-US" sz="1600" dirty="0"/>
              <a:t>展示作品购买、充值、订阅等消费行为。帮助用户追踪支出，提高透明度。</a:t>
            </a:r>
          </a:p>
        </p:txBody>
      </p:sp>
      <p:sp>
        <p:nvSpPr>
          <p:cNvPr id="145" name="左大括号 144">
            <a:extLst>
              <a:ext uri="{FF2B5EF4-FFF2-40B4-BE49-F238E27FC236}">
                <a16:creationId xmlns:a16="http://schemas.microsoft.com/office/drawing/2014/main" id="{956D0DF0-02DD-FCB0-FDB2-A85B3C3EE7FF}"/>
              </a:ext>
            </a:extLst>
          </p:cNvPr>
          <p:cNvSpPr/>
          <p:nvPr/>
        </p:nvSpPr>
        <p:spPr>
          <a:xfrm rot="10800000">
            <a:off x="8442895" y="4055340"/>
            <a:ext cx="603482" cy="1532656"/>
          </a:xfrm>
          <a:prstGeom prst="leftBrace">
            <a:avLst>
              <a:gd name="adj1" fmla="val 8333"/>
              <a:gd name="adj2" fmla="val 52397"/>
            </a:avLst>
          </a:prstGeom>
          <a:ln w="127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68144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627B3-59A8-27E7-7A79-0E4B014F6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03EE59CF-7B7B-3115-F753-0A463669070F}"/>
              </a:ext>
            </a:extLst>
          </p:cNvPr>
          <p:cNvSpPr txBox="1"/>
          <p:nvPr/>
        </p:nvSpPr>
        <p:spPr>
          <a:xfrm>
            <a:off x="5219349" y="595273"/>
            <a:ext cx="4260586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b="1" dirty="0"/>
              <a:t>播放历史</a:t>
            </a:r>
            <a:r>
              <a:rPr lang="en-US" altLang="zh-CN" b="1" dirty="0"/>
              <a:t>——</a:t>
            </a:r>
            <a:r>
              <a:rPr lang="zh-CN" altLang="en-US" b="1" dirty="0"/>
              <a:t>实时记录与分析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ADE16FD8-C9C8-2302-3572-CB9357CFD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34" y="372938"/>
            <a:ext cx="3737079" cy="594070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dirty="0"/>
              <a:t>UI</a:t>
            </a:r>
            <a:r>
              <a:rPr lang="zh-CN" altLang="en-US" dirty="0"/>
              <a:t>界面</a:t>
            </a:r>
            <a:r>
              <a:rPr lang="en-US" altLang="zh-CN" dirty="0"/>
              <a:t>——</a:t>
            </a:r>
            <a:r>
              <a:rPr lang="zh-CN" altLang="en-US" dirty="0"/>
              <a:t>“我的”</a:t>
            </a:r>
            <a:endParaRPr 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FB3A85C-7970-ACAD-90CB-944DFFB46517}"/>
              </a:ext>
            </a:extLst>
          </p:cNvPr>
          <p:cNvSpPr txBox="1"/>
          <p:nvPr/>
        </p:nvSpPr>
        <p:spPr>
          <a:xfrm>
            <a:off x="1214030" y="5147906"/>
            <a:ext cx="18571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“我的”界面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-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历史记录</a:t>
            </a:r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FB505D96-68AE-3962-CEBF-996FF7B59AD2}"/>
              </a:ext>
            </a:extLst>
          </p:cNvPr>
          <p:cNvGrpSpPr/>
          <p:nvPr/>
        </p:nvGrpSpPr>
        <p:grpSpPr>
          <a:xfrm>
            <a:off x="725421" y="1294753"/>
            <a:ext cx="2826576" cy="3830249"/>
            <a:chOff x="4120979" y="1130299"/>
            <a:chExt cx="3950043" cy="5352641"/>
          </a:xfrm>
        </p:grpSpPr>
        <p:sp>
          <p:nvSpPr>
            <p:cNvPr id="22" name="Freeform: Shape 5">
              <a:extLst>
                <a:ext uri="{FF2B5EF4-FFF2-40B4-BE49-F238E27FC236}">
                  <a16:creationId xmlns:a16="http://schemas.microsoft.com/office/drawing/2014/main" id="{529703E4-86AD-B6BA-8D62-8F1CF0883564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6" name="Group 6">
              <a:extLst>
                <a:ext uri="{FF2B5EF4-FFF2-40B4-BE49-F238E27FC236}">
                  <a16:creationId xmlns:a16="http://schemas.microsoft.com/office/drawing/2014/main" id="{697E331D-2F3E-42BA-3D6F-A97E5A07782E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81" name="Freeform: Shape 56">
                <a:extLst>
                  <a:ext uri="{FF2B5EF4-FFF2-40B4-BE49-F238E27FC236}">
                    <a16:creationId xmlns:a16="http://schemas.microsoft.com/office/drawing/2014/main" id="{1B62A7C2-52D8-493C-AE64-694AF3FA9762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Freeform: Shape 57">
                <a:extLst>
                  <a:ext uri="{FF2B5EF4-FFF2-40B4-BE49-F238E27FC236}">
                    <a16:creationId xmlns:a16="http://schemas.microsoft.com/office/drawing/2014/main" id="{19B401AD-7F28-8BE2-61E8-24889E194535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Freeform: Shape 7">
              <a:extLst>
                <a:ext uri="{FF2B5EF4-FFF2-40B4-BE49-F238E27FC236}">
                  <a16:creationId xmlns:a16="http://schemas.microsoft.com/office/drawing/2014/main" id="{E8464513-FE21-B496-2DA9-8DA9EBCD8627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Freeform: Shape 8">
              <a:extLst>
                <a:ext uri="{FF2B5EF4-FFF2-40B4-BE49-F238E27FC236}">
                  <a16:creationId xmlns:a16="http://schemas.microsoft.com/office/drawing/2014/main" id="{5D827885-B0AC-DF63-4024-BA1B226834B6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34" name="Group 9">
              <a:extLst>
                <a:ext uri="{FF2B5EF4-FFF2-40B4-BE49-F238E27FC236}">
                  <a16:creationId xmlns:a16="http://schemas.microsoft.com/office/drawing/2014/main" id="{25B803B6-5384-22B7-E4A8-5A23FB0B2C65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79" name="Freeform: Shape 54">
                <a:extLst>
                  <a:ext uri="{FF2B5EF4-FFF2-40B4-BE49-F238E27FC236}">
                    <a16:creationId xmlns:a16="http://schemas.microsoft.com/office/drawing/2014/main" id="{9AC1B5B2-99C0-F6C6-272D-A292B2614037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Freeform: Shape 55">
                <a:extLst>
                  <a:ext uri="{FF2B5EF4-FFF2-40B4-BE49-F238E27FC236}">
                    <a16:creationId xmlns:a16="http://schemas.microsoft.com/office/drawing/2014/main" id="{B9D26043-4B9B-D061-2B33-984EDF4EDE15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Freeform: Shape 10">
              <a:extLst>
                <a:ext uri="{FF2B5EF4-FFF2-40B4-BE49-F238E27FC236}">
                  <a16:creationId xmlns:a16="http://schemas.microsoft.com/office/drawing/2014/main" id="{048E02FA-0FAE-C192-6F6F-89A1B6C10017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590D7407-6CFA-6EBE-90E9-C26D3E060BE6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77" name="Freeform: Shape 52">
                <a:extLst>
                  <a:ext uri="{FF2B5EF4-FFF2-40B4-BE49-F238E27FC236}">
                    <a16:creationId xmlns:a16="http://schemas.microsoft.com/office/drawing/2014/main" id="{7824267A-4E9F-AB3B-5263-D24BBF6B086E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: Shape 53">
                <a:extLst>
                  <a:ext uri="{FF2B5EF4-FFF2-40B4-BE49-F238E27FC236}">
                    <a16:creationId xmlns:a16="http://schemas.microsoft.com/office/drawing/2014/main" id="{C91481A5-5AEC-12DE-BF4E-D7410FC4A4E8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" name="Freeform: Shape 12">
              <a:extLst>
                <a:ext uri="{FF2B5EF4-FFF2-40B4-BE49-F238E27FC236}">
                  <a16:creationId xmlns:a16="http://schemas.microsoft.com/office/drawing/2014/main" id="{943567D7-57B5-4554-DBBA-E514460D21B5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Group 13">
              <a:extLst>
                <a:ext uri="{FF2B5EF4-FFF2-40B4-BE49-F238E27FC236}">
                  <a16:creationId xmlns:a16="http://schemas.microsoft.com/office/drawing/2014/main" id="{D2AA7ADA-812B-329C-E83A-53D82C09E114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71" name="Group 46">
                <a:extLst>
                  <a:ext uri="{FF2B5EF4-FFF2-40B4-BE49-F238E27FC236}">
                    <a16:creationId xmlns:a16="http://schemas.microsoft.com/office/drawing/2014/main" id="{97F2D832-4F8B-4D96-DF58-3C6E73A10309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75" name="Freeform: Shape 50">
                  <a:extLst>
                    <a:ext uri="{FF2B5EF4-FFF2-40B4-BE49-F238E27FC236}">
                      <a16:creationId xmlns:a16="http://schemas.microsoft.com/office/drawing/2014/main" id="{B8426E28-AE12-7AB9-1A33-4E7EE971938F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51">
                  <a:extLst>
                    <a:ext uri="{FF2B5EF4-FFF2-40B4-BE49-F238E27FC236}">
                      <a16:creationId xmlns:a16="http://schemas.microsoft.com/office/drawing/2014/main" id="{0110C396-B4AE-B26A-6855-7FAFD63996AB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2" name="Group 47">
                <a:extLst>
                  <a:ext uri="{FF2B5EF4-FFF2-40B4-BE49-F238E27FC236}">
                    <a16:creationId xmlns:a16="http://schemas.microsoft.com/office/drawing/2014/main" id="{31CE31E3-C403-C385-81CC-1C08A0A545FA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73" name="Freeform: Shape 48">
                  <a:extLst>
                    <a:ext uri="{FF2B5EF4-FFF2-40B4-BE49-F238E27FC236}">
                      <a16:creationId xmlns:a16="http://schemas.microsoft.com/office/drawing/2014/main" id="{65CA30EE-A8E1-BE74-FDEF-302E4B4D6394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" name="Freeform: Shape 49">
                  <a:extLst>
                    <a:ext uri="{FF2B5EF4-FFF2-40B4-BE49-F238E27FC236}">
                      <a16:creationId xmlns:a16="http://schemas.microsoft.com/office/drawing/2014/main" id="{379278A9-5717-6E2A-7F63-591D5C55043D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Group 14">
              <a:extLst>
                <a:ext uri="{FF2B5EF4-FFF2-40B4-BE49-F238E27FC236}">
                  <a16:creationId xmlns:a16="http://schemas.microsoft.com/office/drawing/2014/main" id="{58F6E138-CDCC-032B-9B44-205D81E76ADE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65" name="Freeform: Shape 40">
                <a:extLst>
                  <a:ext uri="{FF2B5EF4-FFF2-40B4-BE49-F238E27FC236}">
                    <a16:creationId xmlns:a16="http://schemas.microsoft.com/office/drawing/2014/main" id="{6768D5EE-FAD8-D2CA-9200-DB93A7AC018A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Freeform: Shape 41">
                <a:extLst>
                  <a:ext uri="{FF2B5EF4-FFF2-40B4-BE49-F238E27FC236}">
                    <a16:creationId xmlns:a16="http://schemas.microsoft.com/office/drawing/2014/main" id="{31F15541-97F2-B547-5C7C-2AE46FE870C6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Freeform: Shape 42">
                <a:extLst>
                  <a:ext uri="{FF2B5EF4-FFF2-40B4-BE49-F238E27FC236}">
                    <a16:creationId xmlns:a16="http://schemas.microsoft.com/office/drawing/2014/main" id="{B635E4FB-4EF9-BEE6-6CC4-7DD04BCD8BF6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Freeform: Shape 43">
                <a:extLst>
                  <a:ext uri="{FF2B5EF4-FFF2-40B4-BE49-F238E27FC236}">
                    <a16:creationId xmlns:a16="http://schemas.microsoft.com/office/drawing/2014/main" id="{9C727D65-3D4B-1C15-7475-F41CAB572258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Freeform: Shape 44">
                <a:extLst>
                  <a:ext uri="{FF2B5EF4-FFF2-40B4-BE49-F238E27FC236}">
                    <a16:creationId xmlns:a16="http://schemas.microsoft.com/office/drawing/2014/main" id="{657204A6-FA59-A0BA-8654-11332B7B9064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Freeform: Shape 45">
                <a:extLst>
                  <a:ext uri="{FF2B5EF4-FFF2-40B4-BE49-F238E27FC236}">
                    <a16:creationId xmlns:a16="http://schemas.microsoft.com/office/drawing/2014/main" id="{D2D723DB-47BA-F528-3FB2-1C4C19BFB256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Group 15">
              <a:extLst>
                <a:ext uri="{FF2B5EF4-FFF2-40B4-BE49-F238E27FC236}">
                  <a16:creationId xmlns:a16="http://schemas.microsoft.com/office/drawing/2014/main" id="{8758E036-4CB8-2DC3-3E98-2DFEC53FA57A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63" name="Freeform: Shape 38">
                <a:extLst>
                  <a:ext uri="{FF2B5EF4-FFF2-40B4-BE49-F238E27FC236}">
                    <a16:creationId xmlns:a16="http://schemas.microsoft.com/office/drawing/2014/main" id="{4040615A-5ACE-5F39-142B-811588292016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Freeform: Shape 39">
                <a:extLst>
                  <a:ext uri="{FF2B5EF4-FFF2-40B4-BE49-F238E27FC236}">
                    <a16:creationId xmlns:a16="http://schemas.microsoft.com/office/drawing/2014/main" id="{1299B4E8-8F72-9E9F-7D58-7B12966D58D5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Group 16">
              <a:extLst>
                <a:ext uri="{FF2B5EF4-FFF2-40B4-BE49-F238E27FC236}">
                  <a16:creationId xmlns:a16="http://schemas.microsoft.com/office/drawing/2014/main" id="{8DB69EBF-BFB8-A8B2-548F-85CC3B31A405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61" name="Freeform: Shape 36">
                <a:extLst>
                  <a:ext uri="{FF2B5EF4-FFF2-40B4-BE49-F238E27FC236}">
                    <a16:creationId xmlns:a16="http://schemas.microsoft.com/office/drawing/2014/main" id="{A490403D-9127-81D2-BBB2-9381DC124750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Freeform: Shape 37">
                <a:extLst>
                  <a:ext uri="{FF2B5EF4-FFF2-40B4-BE49-F238E27FC236}">
                    <a16:creationId xmlns:a16="http://schemas.microsoft.com/office/drawing/2014/main" id="{6A9F4228-B808-2230-8E68-954E9186B59A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2" name="Group 17">
              <a:extLst>
                <a:ext uri="{FF2B5EF4-FFF2-40B4-BE49-F238E27FC236}">
                  <a16:creationId xmlns:a16="http://schemas.microsoft.com/office/drawing/2014/main" id="{6217A8A5-AC0A-C4BE-E9E5-F0BD2CBACD19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59" name="Freeform: Shape 34">
                <a:extLst>
                  <a:ext uri="{FF2B5EF4-FFF2-40B4-BE49-F238E27FC236}">
                    <a16:creationId xmlns:a16="http://schemas.microsoft.com/office/drawing/2014/main" id="{02F322A5-C7D7-0714-D5AD-D7873E72E152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Freeform: Shape 35">
                <a:extLst>
                  <a:ext uri="{FF2B5EF4-FFF2-40B4-BE49-F238E27FC236}">
                    <a16:creationId xmlns:a16="http://schemas.microsoft.com/office/drawing/2014/main" id="{9C80E398-C0E3-898E-16F8-5903BAC15B6E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3" name="Freeform: Shape 18">
              <a:extLst>
                <a:ext uri="{FF2B5EF4-FFF2-40B4-BE49-F238E27FC236}">
                  <a16:creationId xmlns:a16="http://schemas.microsoft.com/office/drawing/2014/main" id="{ABF3DF3A-4759-8450-E956-F140C64AB3F5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: Shape 19">
              <a:extLst>
                <a:ext uri="{FF2B5EF4-FFF2-40B4-BE49-F238E27FC236}">
                  <a16:creationId xmlns:a16="http://schemas.microsoft.com/office/drawing/2014/main" id="{09965795-C61E-1C13-13C6-598BBE313EA4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Freeform: Shape 20">
              <a:extLst>
                <a:ext uri="{FF2B5EF4-FFF2-40B4-BE49-F238E27FC236}">
                  <a16:creationId xmlns:a16="http://schemas.microsoft.com/office/drawing/2014/main" id="{FA3D3C08-7A86-E0F0-4F14-BB3DD450709B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Freeform: Shape 21">
              <a:extLst>
                <a:ext uri="{FF2B5EF4-FFF2-40B4-BE49-F238E27FC236}">
                  <a16:creationId xmlns:a16="http://schemas.microsoft.com/office/drawing/2014/main" id="{7021C297-F9A2-30DD-26EB-A18547DC02E7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0B75FF6F-E09D-FBCB-E903-46519DD932E7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Freeform: Shape 23">
              <a:extLst>
                <a:ext uri="{FF2B5EF4-FFF2-40B4-BE49-F238E27FC236}">
                  <a16:creationId xmlns:a16="http://schemas.microsoft.com/office/drawing/2014/main" id="{6A1E386A-F183-E91C-413A-C24A85552DA9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Freeform: Shape 24">
              <a:extLst>
                <a:ext uri="{FF2B5EF4-FFF2-40B4-BE49-F238E27FC236}">
                  <a16:creationId xmlns:a16="http://schemas.microsoft.com/office/drawing/2014/main" id="{C695D46B-B456-4A52-0AE3-92C0E7BA3AD9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96E43BCF-6252-7757-E3DC-900B5F99B0AB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52" name="Freeform: Shape 27">
                <a:extLst>
                  <a:ext uri="{FF2B5EF4-FFF2-40B4-BE49-F238E27FC236}">
                    <a16:creationId xmlns:a16="http://schemas.microsoft.com/office/drawing/2014/main" id="{E94A4BC0-6267-8A22-37F9-C5A7D155487B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3" name="Group 28">
                <a:extLst>
                  <a:ext uri="{FF2B5EF4-FFF2-40B4-BE49-F238E27FC236}">
                    <a16:creationId xmlns:a16="http://schemas.microsoft.com/office/drawing/2014/main" id="{435A621F-ABA0-3EFD-B352-EA92D8787D19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57" name="Freeform: Shape 32">
                  <a:extLst>
                    <a:ext uri="{FF2B5EF4-FFF2-40B4-BE49-F238E27FC236}">
                      <a16:creationId xmlns:a16="http://schemas.microsoft.com/office/drawing/2014/main" id="{453F6356-CA22-76E0-CE25-A48F3FE14D7B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33">
                  <a:extLst>
                    <a:ext uri="{FF2B5EF4-FFF2-40B4-BE49-F238E27FC236}">
                      <a16:creationId xmlns:a16="http://schemas.microsoft.com/office/drawing/2014/main" id="{0C220862-7D73-7B2A-AFDE-EC75224B91A3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Freeform: Shape 29">
                <a:extLst>
                  <a:ext uri="{FF2B5EF4-FFF2-40B4-BE49-F238E27FC236}">
                    <a16:creationId xmlns:a16="http://schemas.microsoft.com/office/drawing/2014/main" id="{5D1818A3-0463-D16D-B63D-4065E097486B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Freeform: Shape 30">
                <a:extLst>
                  <a:ext uri="{FF2B5EF4-FFF2-40B4-BE49-F238E27FC236}">
                    <a16:creationId xmlns:a16="http://schemas.microsoft.com/office/drawing/2014/main" id="{352C17C6-D382-4A80-43DB-D4ADE6FCE3F9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Freeform: Shape 31">
                <a:extLst>
                  <a:ext uri="{FF2B5EF4-FFF2-40B4-BE49-F238E27FC236}">
                    <a16:creationId xmlns:a16="http://schemas.microsoft.com/office/drawing/2014/main" id="{25287601-4A35-2760-8684-5C035F21B3E3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Oval 26">
              <a:extLst>
                <a:ext uri="{FF2B5EF4-FFF2-40B4-BE49-F238E27FC236}">
                  <a16:creationId xmlns:a16="http://schemas.microsoft.com/office/drawing/2014/main" id="{609E80E5-2CC0-8CCF-B91C-791701984AA9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: 圆角 89">
            <a:extLst>
              <a:ext uri="{FF2B5EF4-FFF2-40B4-BE49-F238E27FC236}">
                <a16:creationId xmlns:a16="http://schemas.microsoft.com/office/drawing/2014/main" id="{7C5EB74C-9295-6E76-2326-89474EF50EBE}"/>
              </a:ext>
            </a:extLst>
          </p:cNvPr>
          <p:cNvSpPr/>
          <p:nvPr/>
        </p:nvSpPr>
        <p:spPr>
          <a:xfrm>
            <a:off x="1319154" y="1399023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A327BD24-13B9-CE0E-D9FE-7ADC058BA559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24D4DEA7-6554-6BB0-2515-F6F9BE14EED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5" name="文本框 84">
            <a:extLst>
              <a:ext uri="{FF2B5EF4-FFF2-40B4-BE49-F238E27FC236}">
                <a16:creationId xmlns:a16="http://schemas.microsoft.com/office/drawing/2014/main" id="{986B6AAA-A0A4-AE98-5367-4A3CB35BE49D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Rectangle: Rounded Corners 63">
            <a:extLst>
              <a:ext uri="{FF2B5EF4-FFF2-40B4-BE49-F238E27FC236}">
                <a16:creationId xmlns:a16="http://schemas.microsoft.com/office/drawing/2014/main" id="{D030D41B-FC22-EAE9-9336-966C4FFA84E5}"/>
              </a:ext>
            </a:extLst>
          </p:cNvPr>
          <p:cNvSpPr/>
          <p:nvPr/>
        </p:nvSpPr>
        <p:spPr>
          <a:xfrm>
            <a:off x="3731046" y="1468055"/>
            <a:ext cx="7121347" cy="3421437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</a:t>
            </a:r>
            <a:endParaRPr lang="en-GB" dirty="0"/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AD402403-F073-1F95-BF5B-49069CBD8B80}"/>
              </a:ext>
            </a:extLst>
          </p:cNvPr>
          <p:cNvSpPr txBox="1"/>
          <p:nvPr/>
        </p:nvSpPr>
        <p:spPr>
          <a:xfrm>
            <a:off x="4318491" y="1615678"/>
            <a:ext cx="632411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子模块“播放历史”</a:t>
            </a:r>
            <a:r>
              <a:rPr lang="en-US" altLang="zh-CN" sz="1600" b="1" dirty="0">
                <a:solidFill>
                  <a:schemeClr val="accent5"/>
                </a:solidFill>
              </a:rPr>
              <a:t>——</a:t>
            </a:r>
            <a:r>
              <a:rPr lang="zh-CN" altLang="en-US" sz="1600" dirty="0"/>
              <a:t>可视化图表 </a:t>
            </a:r>
            <a:r>
              <a:rPr lang="en-US" altLang="zh-CN" sz="1600" dirty="0"/>
              <a:t>+ </a:t>
            </a:r>
            <a:r>
              <a:rPr lang="zh-CN" altLang="en-US" sz="1600" dirty="0"/>
              <a:t>卡片展示，使数据具象、易读。</a:t>
            </a:r>
            <a:endParaRPr lang="zh-CN" altLang="en-US" sz="1600" b="1" dirty="0">
              <a:solidFill>
                <a:schemeClr val="accent5"/>
              </a:solidFill>
            </a:endParaRP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D4DCD822-9EF8-DF44-5B2F-F0E06832E308}"/>
              </a:ext>
            </a:extLst>
          </p:cNvPr>
          <p:cNvSpPr txBox="1"/>
          <p:nvPr/>
        </p:nvSpPr>
        <p:spPr>
          <a:xfrm>
            <a:off x="4695501" y="2295969"/>
            <a:ext cx="540045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1. </a:t>
            </a:r>
            <a:r>
              <a:rPr lang="zh-CN" altLang="en-US" sz="1600" b="1" dirty="0"/>
              <a:t>周播放时长统计</a:t>
            </a:r>
          </a:p>
          <a:p>
            <a:r>
              <a:rPr lang="zh-CN" altLang="en-US" sz="1600" dirty="0"/>
              <a:t>提供用户最近一周的播放时长柱状图。</a:t>
            </a:r>
          </a:p>
          <a:p>
            <a:r>
              <a:rPr lang="zh-CN" altLang="en-US" sz="1600" dirty="0"/>
              <a:t>可展示用户音乐使用习惯和持续活跃度。</a:t>
            </a:r>
          </a:p>
          <a:p>
            <a:r>
              <a:rPr lang="en-US" altLang="zh-CN" sz="1600" b="1" dirty="0"/>
              <a:t>2. </a:t>
            </a:r>
            <a:r>
              <a:rPr lang="zh-CN" altLang="en-US" sz="1600" b="1" dirty="0"/>
              <a:t>最喜爱风格分析</a:t>
            </a:r>
          </a:p>
          <a:p>
            <a:r>
              <a:rPr lang="zh-CN" altLang="en-US" sz="1600" dirty="0"/>
              <a:t>自动计算用户本周播放占比最高的曲风（如 </a:t>
            </a:r>
            <a:r>
              <a:rPr lang="en-US" altLang="zh-CN" sz="1600" dirty="0"/>
              <a:t>Trap</a:t>
            </a:r>
            <a:r>
              <a:rPr lang="zh-CN" altLang="en-US" sz="1600" dirty="0"/>
              <a:t>）。</a:t>
            </a:r>
          </a:p>
          <a:p>
            <a:r>
              <a:rPr lang="zh-CN" altLang="en-US" sz="1600" dirty="0"/>
              <a:t>为「推荐算法」「风格模板」提供数据基础。</a:t>
            </a:r>
          </a:p>
          <a:p>
            <a:r>
              <a:rPr lang="en-US" altLang="zh-CN" sz="1600" b="1" dirty="0"/>
              <a:t>3. </a:t>
            </a:r>
            <a:r>
              <a:rPr lang="zh-CN" altLang="en-US" sz="1600" b="1" dirty="0"/>
              <a:t>当日播放记录</a:t>
            </a:r>
          </a:p>
          <a:p>
            <a:r>
              <a:rPr lang="zh-CN" altLang="en-US" sz="1600" dirty="0"/>
              <a:t>以卡片形式列出今日播放歌曲、时间点和播放进度。</a:t>
            </a:r>
          </a:p>
          <a:p>
            <a:r>
              <a:rPr lang="zh-CN" altLang="en-US" sz="1600" dirty="0"/>
              <a:t>用户可以快速回顾或再次播放。</a:t>
            </a:r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B0419263-FE3D-40AA-461D-64FADF33E7C9}"/>
              </a:ext>
            </a:extLst>
          </p:cNvPr>
          <p:cNvSpPr txBox="1"/>
          <p:nvPr/>
        </p:nvSpPr>
        <p:spPr>
          <a:xfrm>
            <a:off x="4695501" y="1972037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用户听歌习惯与行为数据可视化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17543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0930DB-E570-F668-D6F0-033E97EA3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D1FC7ACC-EA17-33AF-8245-0A2244A0810C}"/>
              </a:ext>
            </a:extLst>
          </p:cNvPr>
          <p:cNvSpPr txBox="1"/>
          <p:nvPr/>
        </p:nvSpPr>
        <p:spPr>
          <a:xfrm>
            <a:off x="5219349" y="595273"/>
            <a:ext cx="4260586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b="1" dirty="0"/>
              <a:t>社区交流，周边收集，热门活动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A511C855-45D6-14CF-7884-E730D23C3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34" y="372938"/>
            <a:ext cx="3737079" cy="594070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dirty="0"/>
              <a:t>UI</a:t>
            </a:r>
            <a:r>
              <a:rPr lang="zh-CN" altLang="en-US" dirty="0"/>
              <a:t>界面</a:t>
            </a:r>
            <a:r>
              <a:rPr lang="en-US" altLang="zh-CN" dirty="0"/>
              <a:t>——</a:t>
            </a:r>
            <a:r>
              <a:rPr lang="zh-CN" altLang="en-US" dirty="0"/>
              <a:t>社区（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  <a:endParaRPr lang="en-US" dirty="0"/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2F9B844A-8AF1-6666-B1B9-ACF88417E5CB}"/>
              </a:ext>
            </a:extLst>
          </p:cNvPr>
          <p:cNvGrpSpPr/>
          <p:nvPr/>
        </p:nvGrpSpPr>
        <p:grpSpPr>
          <a:xfrm>
            <a:off x="725421" y="1294753"/>
            <a:ext cx="2826576" cy="3830249"/>
            <a:chOff x="4120979" y="1130299"/>
            <a:chExt cx="3950043" cy="5352641"/>
          </a:xfrm>
        </p:grpSpPr>
        <p:sp>
          <p:nvSpPr>
            <p:cNvPr id="22" name="Freeform: Shape 5">
              <a:extLst>
                <a:ext uri="{FF2B5EF4-FFF2-40B4-BE49-F238E27FC236}">
                  <a16:creationId xmlns:a16="http://schemas.microsoft.com/office/drawing/2014/main" id="{86E3CCB8-A961-2333-612E-7F0A554B927E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6" name="Group 6">
              <a:extLst>
                <a:ext uri="{FF2B5EF4-FFF2-40B4-BE49-F238E27FC236}">
                  <a16:creationId xmlns:a16="http://schemas.microsoft.com/office/drawing/2014/main" id="{F3B2D655-DA79-F48F-586E-F8475501AE49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81" name="Freeform: Shape 56">
                <a:extLst>
                  <a:ext uri="{FF2B5EF4-FFF2-40B4-BE49-F238E27FC236}">
                    <a16:creationId xmlns:a16="http://schemas.microsoft.com/office/drawing/2014/main" id="{E8D883EF-0C1B-2820-8245-3A81E6B568A7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Freeform: Shape 57">
                <a:extLst>
                  <a:ext uri="{FF2B5EF4-FFF2-40B4-BE49-F238E27FC236}">
                    <a16:creationId xmlns:a16="http://schemas.microsoft.com/office/drawing/2014/main" id="{B11B2ECA-6CF3-56AD-D308-C56F2DD3A911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Freeform: Shape 7">
              <a:extLst>
                <a:ext uri="{FF2B5EF4-FFF2-40B4-BE49-F238E27FC236}">
                  <a16:creationId xmlns:a16="http://schemas.microsoft.com/office/drawing/2014/main" id="{97EAEE62-2E43-4598-C035-D25A51D5478B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Freeform: Shape 8">
              <a:extLst>
                <a:ext uri="{FF2B5EF4-FFF2-40B4-BE49-F238E27FC236}">
                  <a16:creationId xmlns:a16="http://schemas.microsoft.com/office/drawing/2014/main" id="{44DD10CF-F63E-3E14-DBC6-10DA50F40059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34" name="Group 9">
              <a:extLst>
                <a:ext uri="{FF2B5EF4-FFF2-40B4-BE49-F238E27FC236}">
                  <a16:creationId xmlns:a16="http://schemas.microsoft.com/office/drawing/2014/main" id="{3D7D2DA0-A2C6-3F93-B5BF-7BDB7CCA48AC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79" name="Freeform: Shape 54">
                <a:extLst>
                  <a:ext uri="{FF2B5EF4-FFF2-40B4-BE49-F238E27FC236}">
                    <a16:creationId xmlns:a16="http://schemas.microsoft.com/office/drawing/2014/main" id="{A6DB0F5A-CEA0-AE44-F413-9F7F8ED88496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Freeform: Shape 55">
                <a:extLst>
                  <a:ext uri="{FF2B5EF4-FFF2-40B4-BE49-F238E27FC236}">
                    <a16:creationId xmlns:a16="http://schemas.microsoft.com/office/drawing/2014/main" id="{8AE1B45F-A356-AE45-3F70-50B39B0C4557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Freeform: Shape 10">
              <a:extLst>
                <a:ext uri="{FF2B5EF4-FFF2-40B4-BE49-F238E27FC236}">
                  <a16:creationId xmlns:a16="http://schemas.microsoft.com/office/drawing/2014/main" id="{112C1819-8637-807C-A8CD-B1BF68F2254C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F0EC4743-A887-9D71-E813-BF13EDD6DFF1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77" name="Freeform: Shape 52">
                <a:extLst>
                  <a:ext uri="{FF2B5EF4-FFF2-40B4-BE49-F238E27FC236}">
                    <a16:creationId xmlns:a16="http://schemas.microsoft.com/office/drawing/2014/main" id="{7C53CB54-8BEB-C5C2-43D8-460FFB520A61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: Shape 53">
                <a:extLst>
                  <a:ext uri="{FF2B5EF4-FFF2-40B4-BE49-F238E27FC236}">
                    <a16:creationId xmlns:a16="http://schemas.microsoft.com/office/drawing/2014/main" id="{60171A77-6D5A-D128-AE64-AE9ECF7F6B8E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" name="Freeform: Shape 12">
              <a:extLst>
                <a:ext uri="{FF2B5EF4-FFF2-40B4-BE49-F238E27FC236}">
                  <a16:creationId xmlns:a16="http://schemas.microsoft.com/office/drawing/2014/main" id="{12EF3682-44B8-6D1A-DED0-1178B7C471AB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Group 13">
              <a:extLst>
                <a:ext uri="{FF2B5EF4-FFF2-40B4-BE49-F238E27FC236}">
                  <a16:creationId xmlns:a16="http://schemas.microsoft.com/office/drawing/2014/main" id="{EF61A482-91DA-229D-95B9-3BD24BDDC5D8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71" name="Group 46">
                <a:extLst>
                  <a:ext uri="{FF2B5EF4-FFF2-40B4-BE49-F238E27FC236}">
                    <a16:creationId xmlns:a16="http://schemas.microsoft.com/office/drawing/2014/main" id="{68D6ADD4-9C9A-F9D8-0199-FB9FFFEB72E5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75" name="Freeform: Shape 50">
                  <a:extLst>
                    <a:ext uri="{FF2B5EF4-FFF2-40B4-BE49-F238E27FC236}">
                      <a16:creationId xmlns:a16="http://schemas.microsoft.com/office/drawing/2014/main" id="{45188B9C-6153-986D-55A9-D14BB952D9F2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51">
                  <a:extLst>
                    <a:ext uri="{FF2B5EF4-FFF2-40B4-BE49-F238E27FC236}">
                      <a16:creationId xmlns:a16="http://schemas.microsoft.com/office/drawing/2014/main" id="{5A00F135-A8ED-CE1A-038D-4FE62471F28E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2" name="Group 47">
                <a:extLst>
                  <a:ext uri="{FF2B5EF4-FFF2-40B4-BE49-F238E27FC236}">
                    <a16:creationId xmlns:a16="http://schemas.microsoft.com/office/drawing/2014/main" id="{3D559C1F-0CF5-EFEC-EB9A-D9E424F0D65F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73" name="Freeform: Shape 48">
                  <a:extLst>
                    <a:ext uri="{FF2B5EF4-FFF2-40B4-BE49-F238E27FC236}">
                      <a16:creationId xmlns:a16="http://schemas.microsoft.com/office/drawing/2014/main" id="{2F1AE64F-5C18-E1F6-6A55-1441F35168C3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" name="Freeform: Shape 49">
                  <a:extLst>
                    <a:ext uri="{FF2B5EF4-FFF2-40B4-BE49-F238E27FC236}">
                      <a16:creationId xmlns:a16="http://schemas.microsoft.com/office/drawing/2014/main" id="{98D32526-D733-34F3-09C9-683A4D297FE0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Group 14">
              <a:extLst>
                <a:ext uri="{FF2B5EF4-FFF2-40B4-BE49-F238E27FC236}">
                  <a16:creationId xmlns:a16="http://schemas.microsoft.com/office/drawing/2014/main" id="{FAC89A68-A888-FBCD-2633-81F65FC0C192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65" name="Freeform: Shape 40">
                <a:extLst>
                  <a:ext uri="{FF2B5EF4-FFF2-40B4-BE49-F238E27FC236}">
                    <a16:creationId xmlns:a16="http://schemas.microsoft.com/office/drawing/2014/main" id="{30466BF0-57DB-0B7E-423E-3A0F6629A0E9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Freeform: Shape 41">
                <a:extLst>
                  <a:ext uri="{FF2B5EF4-FFF2-40B4-BE49-F238E27FC236}">
                    <a16:creationId xmlns:a16="http://schemas.microsoft.com/office/drawing/2014/main" id="{A4E15480-6483-DD8D-5E10-10495AB426D1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Freeform: Shape 42">
                <a:extLst>
                  <a:ext uri="{FF2B5EF4-FFF2-40B4-BE49-F238E27FC236}">
                    <a16:creationId xmlns:a16="http://schemas.microsoft.com/office/drawing/2014/main" id="{B746B32A-70FA-1EEA-6DA9-B86C42A031A4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Freeform: Shape 43">
                <a:extLst>
                  <a:ext uri="{FF2B5EF4-FFF2-40B4-BE49-F238E27FC236}">
                    <a16:creationId xmlns:a16="http://schemas.microsoft.com/office/drawing/2014/main" id="{58AE2768-83EF-60F2-43E5-D1E9C2AC9EE6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Freeform: Shape 44">
                <a:extLst>
                  <a:ext uri="{FF2B5EF4-FFF2-40B4-BE49-F238E27FC236}">
                    <a16:creationId xmlns:a16="http://schemas.microsoft.com/office/drawing/2014/main" id="{D9734E1D-AD09-1F71-3141-1A189F5967E9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Freeform: Shape 45">
                <a:extLst>
                  <a:ext uri="{FF2B5EF4-FFF2-40B4-BE49-F238E27FC236}">
                    <a16:creationId xmlns:a16="http://schemas.microsoft.com/office/drawing/2014/main" id="{F22AC374-6033-AA3D-2183-F9CC37D60D4D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Group 15">
              <a:extLst>
                <a:ext uri="{FF2B5EF4-FFF2-40B4-BE49-F238E27FC236}">
                  <a16:creationId xmlns:a16="http://schemas.microsoft.com/office/drawing/2014/main" id="{8E9F7C86-3483-34E1-0844-DB446BE28236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63" name="Freeform: Shape 38">
                <a:extLst>
                  <a:ext uri="{FF2B5EF4-FFF2-40B4-BE49-F238E27FC236}">
                    <a16:creationId xmlns:a16="http://schemas.microsoft.com/office/drawing/2014/main" id="{0AC6DFB1-D1CE-6338-8549-0FC2FD3BACEA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Freeform: Shape 39">
                <a:extLst>
                  <a:ext uri="{FF2B5EF4-FFF2-40B4-BE49-F238E27FC236}">
                    <a16:creationId xmlns:a16="http://schemas.microsoft.com/office/drawing/2014/main" id="{5F47518B-5D85-389B-B1A2-39822ACF0200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Group 16">
              <a:extLst>
                <a:ext uri="{FF2B5EF4-FFF2-40B4-BE49-F238E27FC236}">
                  <a16:creationId xmlns:a16="http://schemas.microsoft.com/office/drawing/2014/main" id="{0204352B-B286-B23C-34D3-845AB3E685EC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61" name="Freeform: Shape 36">
                <a:extLst>
                  <a:ext uri="{FF2B5EF4-FFF2-40B4-BE49-F238E27FC236}">
                    <a16:creationId xmlns:a16="http://schemas.microsoft.com/office/drawing/2014/main" id="{FF9156A1-8B15-0B31-E568-5D2272A3EC3B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Freeform: Shape 37">
                <a:extLst>
                  <a:ext uri="{FF2B5EF4-FFF2-40B4-BE49-F238E27FC236}">
                    <a16:creationId xmlns:a16="http://schemas.microsoft.com/office/drawing/2014/main" id="{E4334069-B14C-08E2-68B0-3131D654DFB3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2" name="Group 17">
              <a:extLst>
                <a:ext uri="{FF2B5EF4-FFF2-40B4-BE49-F238E27FC236}">
                  <a16:creationId xmlns:a16="http://schemas.microsoft.com/office/drawing/2014/main" id="{CAB6CD64-9C1A-C23C-2550-8873CC081D72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59" name="Freeform: Shape 34">
                <a:extLst>
                  <a:ext uri="{FF2B5EF4-FFF2-40B4-BE49-F238E27FC236}">
                    <a16:creationId xmlns:a16="http://schemas.microsoft.com/office/drawing/2014/main" id="{F982985E-D2E9-CA65-5636-01AEBA814410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Freeform: Shape 35">
                <a:extLst>
                  <a:ext uri="{FF2B5EF4-FFF2-40B4-BE49-F238E27FC236}">
                    <a16:creationId xmlns:a16="http://schemas.microsoft.com/office/drawing/2014/main" id="{0DE4AD87-7DF0-E3CC-9A71-6480B7A971CC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3" name="Freeform: Shape 18">
              <a:extLst>
                <a:ext uri="{FF2B5EF4-FFF2-40B4-BE49-F238E27FC236}">
                  <a16:creationId xmlns:a16="http://schemas.microsoft.com/office/drawing/2014/main" id="{8076A86C-FA4D-E85B-ED02-9D2975D37645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: Shape 19">
              <a:extLst>
                <a:ext uri="{FF2B5EF4-FFF2-40B4-BE49-F238E27FC236}">
                  <a16:creationId xmlns:a16="http://schemas.microsoft.com/office/drawing/2014/main" id="{1C2D3D2B-061C-B310-1032-186491D264D6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Freeform: Shape 20">
              <a:extLst>
                <a:ext uri="{FF2B5EF4-FFF2-40B4-BE49-F238E27FC236}">
                  <a16:creationId xmlns:a16="http://schemas.microsoft.com/office/drawing/2014/main" id="{9FE35E1E-05BC-FC3F-E8EB-0EEDC8DF81A7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Freeform: Shape 21">
              <a:extLst>
                <a:ext uri="{FF2B5EF4-FFF2-40B4-BE49-F238E27FC236}">
                  <a16:creationId xmlns:a16="http://schemas.microsoft.com/office/drawing/2014/main" id="{59E3C12C-8542-956D-BA04-8169FDCC966D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71966C79-4FD6-D574-BD47-900FD46DA4C0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Freeform: Shape 23">
              <a:extLst>
                <a:ext uri="{FF2B5EF4-FFF2-40B4-BE49-F238E27FC236}">
                  <a16:creationId xmlns:a16="http://schemas.microsoft.com/office/drawing/2014/main" id="{E76D788B-0509-5279-1021-09BC3A962D34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Freeform: Shape 24">
              <a:extLst>
                <a:ext uri="{FF2B5EF4-FFF2-40B4-BE49-F238E27FC236}">
                  <a16:creationId xmlns:a16="http://schemas.microsoft.com/office/drawing/2014/main" id="{9061181C-D167-BF00-192B-0C1C524909F1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B4A44369-A7EE-C957-80F6-D395C1B869A2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52" name="Freeform: Shape 27">
                <a:extLst>
                  <a:ext uri="{FF2B5EF4-FFF2-40B4-BE49-F238E27FC236}">
                    <a16:creationId xmlns:a16="http://schemas.microsoft.com/office/drawing/2014/main" id="{03A356BC-52B1-AE37-FBE7-05F133EC049B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3" name="Group 28">
                <a:extLst>
                  <a:ext uri="{FF2B5EF4-FFF2-40B4-BE49-F238E27FC236}">
                    <a16:creationId xmlns:a16="http://schemas.microsoft.com/office/drawing/2014/main" id="{B854C819-41A1-7A6A-85DA-2CCBB23FE2B4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57" name="Freeform: Shape 32">
                  <a:extLst>
                    <a:ext uri="{FF2B5EF4-FFF2-40B4-BE49-F238E27FC236}">
                      <a16:creationId xmlns:a16="http://schemas.microsoft.com/office/drawing/2014/main" id="{4097B277-85D0-1F74-75E3-81C1A981E446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33">
                  <a:extLst>
                    <a:ext uri="{FF2B5EF4-FFF2-40B4-BE49-F238E27FC236}">
                      <a16:creationId xmlns:a16="http://schemas.microsoft.com/office/drawing/2014/main" id="{35BBCD5E-2B9F-F556-6113-31C088774A92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Freeform: Shape 29">
                <a:extLst>
                  <a:ext uri="{FF2B5EF4-FFF2-40B4-BE49-F238E27FC236}">
                    <a16:creationId xmlns:a16="http://schemas.microsoft.com/office/drawing/2014/main" id="{82EB52E0-4EC4-CD92-A18E-C9964AF4E924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Freeform: Shape 30">
                <a:extLst>
                  <a:ext uri="{FF2B5EF4-FFF2-40B4-BE49-F238E27FC236}">
                    <a16:creationId xmlns:a16="http://schemas.microsoft.com/office/drawing/2014/main" id="{91FF511E-3AF0-D68C-EC7B-F03093168510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Freeform: Shape 31">
                <a:extLst>
                  <a:ext uri="{FF2B5EF4-FFF2-40B4-BE49-F238E27FC236}">
                    <a16:creationId xmlns:a16="http://schemas.microsoft.com/office/drawing/2014/main" id="{4F41D0D6-9679-2D30-FF96-DFC43ABFA8F6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Oval 26">
              <a:extLst>
                <a:ext uri="{FF2B5EF4-FFF2-40B4-BE49-F238E27FC236}">
                  <a16:creationId xmlns:a16="http://schemas.microsoft.com/office/drawing/2014/main" id="{4DE04764-C5F7-5264-540F-352D740EF1B7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: 圆角 89">
            <a:extLst>
              <a:ext uri="{FF2B5EF4-FFF2-40B4-BE49-F238E27FC236}">
                <a16:creationId xmlns:a16="http://schemas.microsoft.com/office/drawing/2014/main" id="{7BFB51D5-5DCD-AB60-368C-26121F2DF69D}"/>
              </a:ext>
            </a:extLst>
          </p:cNvPr>
          <p:cNvSpPr/>
          <p:nvPr/>
        </p:nvSpPr>
        <p:spPr>
          <a:xfrm>
            <a:off x="1319154" y="1399023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AA814418-1CCA-72E2-1557-FB801BDC4FF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E5B6DE02-7B35-7264-8AB0-35D06971D0A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5" name="文本框 84">
            <a:extLst>
              <a:ext uri="{FF2B5EF4-FFF2-40B4-BE49-F238E27FC236}">
                <a16:creationId xmlns:a16="http://schemas.microsoft.com/office/drawing/2014/main" id="{8911C7E2-E2B0-E150-55EC-0FFE5F8EE002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Rectangle: Rounded Corners 63">
            <a:extLst>
              <a:ext uri="{FF2B5EF4-FFF2-40B4-BE49-F238E27FC236}">
                <a16:creationId xmlns:a16="http://schemas.microsoft.com/office/drawing/2014/main" id="{A418092A-5721-DB5B-2E9E-4510C18C5FC4}"/>
              </a:ext>
            </a:extLst>
          </p:cNvPr>
          <p:cNvSpPr/>
          <p:nvPr/>
        </p:nvSpPr>
        <p:spPr>
          <a:xfrm>
            <a:off x="3731046" y="1468055"/>
            <a:ext cx="7408668" cy="3880457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</a:t>
            </a:r>
            <a:endParaRPr lang="en-GB" dirty="0"/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15ACBC5D-5E6F-ED8D-59A8-00EC3E77DAE1}"/>
              </a:ext>
            </a:extLst>
          </p:cNvPr>
          <p:cNvSpPr txBox="1"/>
          <p:nvPr/>
        </p:nvSpPr>
        <p:spPr>
          <a:xfrm>
            <a:off x="4318491" y="1615678"/>
            <a:ext cx="632411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子模块</a:t>
            </a:r>
            <a:r>
              <a:rPr lang="en-US" altLang="zh-CN" sz="1600" b="1" dirty="0">
                <a:solidFill>
                  <a:schemeClr val="accent5"/>
                </a:solidFill>
              </a:rPr>
              <a:t>—— </a:t>
            </a:r>
            <a:r>
              <a:rPr lang="zh-CN" altLang="en-US" sz="1600" b="1" dirty="0">
                <a:solidFill>
                  <a:schemeClr val="accent5"/>
                </a:solidFill>
              </a:rPr>
              <a:t>“热门挑战”与“商城”</a:t>
            </a: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3BCF665C-6F43-7889-BC04-CB56BFE99189}"/>
              </a:ext>
            </a:extLst>
          </p:cNvPr>
          <p:cNvSpPr txBox="1"/>
          <p:nvPr/>
        </p:nvSpPr>
        <p:spPr>
          <a:xfrm>
            <a:off x="3876189" y="1940892"/>
            <a:ext cx="7208714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1. </a:t>
            </a:r>
            <a:r>
              <a:rPr lang="zh-CN" altLang="en-US" sz="1600" b="1" dirty="0"/>
              <a:t>本周热门挑战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展示当前最受欢迎的音乐主题挑战，如“电子融合挑战”“</a:t>
            </a:r>
            <a:r>
              <a:rPr lang="en-US" altLang="zh-CN" sz="1600" dirty="0"/>
              <a:t>Old School </a:t>
            </a:r>
            <a:r>
              <a:rPr lang="zh-CN" altLang="en-US" sz="1600" dirty="0"/>
              <a:t>主题”。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显示参与人数、热度标签，让用户快速判断挑战趋势。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鼓励用户参与创作，提升平台内容生产数量。</a:t>
            </a:r>
          </a:p>
          <a:p>
            <a:r>
              <a:rPr lang="en-US" altLang="zh-CN" sz="1600" b="1" dirty="0"/>
              <a:t>2. RapMix </a:t>
            </a:r>
            <a:r>
              <a:rPr lang="zh-CN" altLang="en-US" sz="1600" b="1" dirty="0"/>
              <a:t>商城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售卖品牌周边（如 </a:t>
            </a:r>
            <a:r>
              <a:rPr lang="en-US" altLang="zh-CN" sz="1600" dirty="0"/>
              <a:t>T </a:t>
            </a:r>
            <a:r>
              <a:rPr lang="zh-CN" altLang="en-US" sz="1600" dirty="0"/>
              <a:t>恤、咖啡杯、智能手环、背包等）。与挑战系统联动，支持“奖励实物道具”，提升用户参与意愿。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多品类布局满足年轻用户的潮流消费需求。</a:t>
            </a:r>
          </a:p>
          <a:p>
            <a:r>
              <a:rPr lang="en-US" altLang="zh-CN" sz="1600" b="1" dirty="0"/>
              <a:t>3. </a:t>
            </a:r>
            <a:r>
              <a:rPr lang="zh-CN" altLang="en-US" sz="1600" b="1" dirty="0"/>
              <a:t>模块化内容浏览体验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挑战 </a:t>
            </a:r>
            <a:r>
              <a:rPr lang="en-US" altLang="zh-CN" sz="1600" dirty="0"/>
              <a:t>+ </a:t>
            </a:r>
            <a:r>
              <a:rPr lang="zh-CN" altLang="en-US" sz="1600" dirty="0"/>
              <a:t>商城构成社区的“热点区域”，让用户在消费内容的同时也能参与活动与购买周边。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增强平台生态闭环：创作 → 互动 → 消费。</a:t>
            </a: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46106E78-31FA-9AAF-3603-768306199BAA}"/>
              </a:ext>
            </a:extLst>
          </p:cNvPr>
          <p:cNvSpPr txBox="1"/>
          <p:nvPr/>
        </p:nvSpPr>
        <p:spPr>
          <a:xfrm>
            <a:off x="1165996" y="5158466"/>
            <a:ext cx="1925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“社区”界面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-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挑战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&amp;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商城</a:t>
            </a:r>
          </a:p>
        </p:txBody>
      </p:sp>
      <p:grpSp>
        <p:nvGrpSpPr>
          <p:cNvPr id="140" name="Group 3">
            <a:extLst>
              <a:ext uri="{FF2B5EF4-FFF2-40B4-BE49-F238E27FC236}">
                <a16:creationId xmlns:a16="http://schemas.microsoft.com/office/drawing/2014/main" id="{4AC8EA08-B6C2-8969-997D-BE8C5E8978B3}"/>
              </a:ext>
            </a:extLst>
          </p:cNvPr>
          <p:cNvGrpSpPr/>
          <p:nvPr/>
        </p:nvGrpSpPr>
        <p:grpSpPr>
          <a:xfrm>
            <a:off x="725421" y="1305313"/>
            <a:ext cx="2826576" cy="3830249"/>
            <a:chOff x="4120979" y="1130299"/>
            <a:chExt cx="3950043" cy="5352641"/>
          </a:xfrm>
        </p:grpSpPr>
        <p:sp>
          <p:nvSpPr>
            <p:cNvPr id="141" name="Freeform: Shape 5">
              <a:extLst>
                <a:ext uri="{FF2B5EF4-FFF2-40B4-BE49-F238E27FC236}">
                  <a16:creationId xmlns:a16="http://schemas.microsoft.com/office/drawing/2014/main" id="{728AE7D2-23B2-CD85-D9A9-6D6F8C2FF36E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4" name="Group 6">
              <a:extLst>
                <a:ext uri="{FF2B5EF4-FFF2-40B4-BE49-F238E27FC236}">
                  <a16:creationId xmlns:a16="http://schemas.microsoft.com/office/drawing/2014/main" id="{40DBD0AE-11BE-D55E-E778-D982934FC486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194" name="Freeform: Shape 56">
                <a:extLst>
                  <a:ext uri="{FF2B5EF4-FFF2-40B4-BE49-F238E27FC236}">
                    <a16:creationId xmlns:a16="http://schemas.microsoft.com/office/drawing/2014/main" id="{83BC16C2-E933-1210-3295-C07C9B07BEF8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5" name="Freeform: Shape 57">
                <a:extLst>
                  <a:ext uri="{FF2B5EF4-FFF2-40B4-BE49-F238E27FC236}">
                    <a16:creationId xmlns:a16="http://schemas.microsoft.com/office/drawing/2014/main" id="{A85E727F-5123-8498-94E3-DF89A798E736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5" name="Freeform: Shape 7">
              <a:extLst>
                <a:ext uri="{FF2B5EF4-FFF2-40B4-BE49-F238E27FC236}">
                  <a16:creationId xmlns:a16="http://schemas.microsoft.com/office/drawing/2014/main" id="{9ACC6330-B3B5-F7E1-93D9-5323DE863ED8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Freeform: Shape 8">
              <a:extLst>
                <a:ext uri="{FF2B5EF4-FFF2-40B4-BE49-F238E27FC236}">
                  <a16:creationId xmlns:a16="http://schemas.microsoft.com/office/drawing/2014/main" id="{30CAC698-4265-F42E-9F09-6FB95E1EC8EC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7" name="Group 9">
              <a:extLst>
                <a:ext uri="{FF2B5EF4-FFF2-40B4-BE49-F238E27FC236}">
                  <a16:creationId xmlns:a16="http://schemas.microsoft.com/office/drawing/2014/main" id="{2B3451FF-8ADE-0558-5150-ACFD77CDDCCF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192" name="Freeform: Shape 54">
                <a:extLst>
                  <a:ext uri="{FF2B5EF4-FFF2-40B4-BE49-F238E27FC236}">
                    <a16:creationId xmlns:a16="http://schemas.microsoft.com/office/drawing/2014/main" id="{4B938B7B-6B26-A57D-E59E-C5A6BDBA2FFF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3" name="Freeform: Shape 55">
                <a:extLst>
                  <a:ext uri="{FF2B5EF4-FFF2-40B4-BE49-F238E27FC236}">
                    <a16:creationId xmlns:a16="http://schemas.microsoft.com/office/drawing/2014/main" id="{3AE9C66D-A81C-084E-9AB5-161B291A2578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8" name="Freeform: Shape 10">
              <a:extLst>
                <a:ext uri="{FF2B5EF4-FFF2-40B4-BE49-F238E27FC236}">
                  <a16:creationId xmlns:a16="http://schemas.microsoft.com/office/drawing/2014/main" id="{4222C12E-98C7-2D83-CDE9-0B9C25C15287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9" name="Group 11">
              <a:extLst>
                <a:ext uri="{FF2B5EF4-FFF2-40B4-BE49-F238E27FC236}">
                  <a16:creationId xmlns:a16="http://schemas.microsoft.com/office/drawing/2014/main" id="{4F10AA61-3770-0017-8C9D-EFC86B60729D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190" name="Freeform: Shape 52">
                <a:extLst>
                  <a:ext uri="{FF2B5EF4-FFF2-40B4-BE49-F238E27FC236}">
                    <a16:creationId xmlns:a16="http://schemas.microsoft.com/office/drawing/2014/main" id="{BC9EFB37-4D65-51AA-54F2-A3D617D3A581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: Shape 53">
                <a:extLst>
                  <a:ext uri="{FF2B5EF4-FFF2-40B4-BE49-F238E27FC236}">
                    <a16:creationId xmlns:a16="http://schemas.microsoft.com/office/drawing/2014/main" id="{F3293CBA-0AB1-ADA8-3BD4-656C2311B39F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0" name="Freeform: Shape 12">
              <a:extLst>
                <a:ext uri="{FF2B5EF4-FFF2-40B4-BE49-F238E27FC236}">
                  <a16:creationId xmlns:a16="http://schemas.microsoft.com/office/drawing/2014/main" id="{745F00FF-BB3F-1106-3786-746D660E73D3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1" name="Group 13">
              <a:extLst>
                <a:ext uri="{FF2B5EF4-FFF2-40B4-BE49-F238E27FC236}">
                  <a16:creationId xmlns:a16="http://schemas.microsoft.com/office/drawing/2014/main" id="{C1F2EB2A-5D08-05B4-9BF0-6FF701EEF5C6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184" name="Group 46">
                <a:extLst>
                  <a:ext uri="{FF2B5EF4-FFF2-40B4-BE49-F238E27FC236}">
                    <a16:creationId xmlns:a16="http://schemas.microsoft.com/office/drawing/2014/main" id="{121DCABE-D5A0-60C4-FEA6-753B4E98B25B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188" name="Freeform: Shape 50">
                  <a:extLst>
                    <a:ext uri="{FF2B5EF4-FFF2-40B4-BE49-F238E27FC236}">
                      <a16:creationId xmlns:a16="http://schemas.microsoft.com/office/drawing/2014/main" id="{3C14CD66-BE0E-2152-70F8-D8687223E392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9" name="Freeform: Shape 51">
                  <a:extLst>
                    <a:ext uri="{FF2B5EF4-FFF2-40B4-BE49-F238E27FC236}">
                      <a16:creationId xmlns:a16="http://schemas.microsoft.com/office/drawing/2014/main" id="{CCF927BE-7D32-840D-4684-B1E8996A6089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5" name="Group 47">
                <a:extLst>
                  <a:ext uri="{FF2B5EF4-FFF2-40B4-BE49-F238E27FC236}">
                    <a16:creationId xmlns:a16="http://schemas.microsoft.com/office/drawing/2014/main" id="{B80E0492-F793-BDD1-D5EE-97BBEAD8E7E7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186" name="Freeform: Shape 48">
                  <a:extLst>
                    <a:ext uri="{FF2B5EF4-FFF2-40B4-BE49-F238E27FC236}">
                      <a16:creationId xmlns:a16="http://schemas.microsoft.com/office/drawing/2014/main" id="{8B644E4E-66FC-EB76-6300-1BAE64A61A72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7" name="Freeform: Shape 49">
                  <a:extLst>
                    <a:ext uri="{FF2B5EF4-FFF2-40B4-BE49-F238E27FC236}">
                      <a16:creationId xmlns:a16="http://schemas.microsoft.com/office/drawing/2014/main" id="{00050364-213F-7740-F6CD-E40DA4E40614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2" name="Group 14">
              <a:extLst>
                <a:ext uri="{FF2B5EF4-FFF2-40B4-BE49-F238E27FC236}">
                  <a16:creationId xmlns:a16="http://schemas.microsoft.com/office/drawing/2014/main" id="{4E345A6A-7CF2-2BE8-CDD0-F7A8B45AAC1B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178" name="Freeform: Shape 40">
                <a:extLst>
                  <a:ext uri="{FF2B5EF4-FFF2-40B4-BE49-F238E27FC236}">
                    <a16:creationId xmlns:a16="http://schemas.microsoft.com/office/drawing/2014/main" id="{88202603-4A43-1765-DB25-8E3C2CF07ECC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Freeform: Shape 41">
                <a:extLst>
                  <a:ext uri="{FF2B5EF4-FFF2-40B4-BE49-F238E27FC236}">
                    <a16:creationId xmlns:a16="http://schemas.microsoft.com/office/drawing/2014/main" id="{E3CC58EB-42FB-2DB8-C20F-D42BB744343C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Freeform: Shape 42">
                <a:extLst>
                  <a:ext uri="{FF2B5EF4-FFF2-40B4-BE49-F238E27FC236}">
                    <a16:creationId xmlns:a16="http://schemas.microsoft.com/office/drawing/2014/main" id="{BE07B85C-2F92-F324-6603-97C716CBC940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Freeform: Shape 43">
                <a:extLst>
                  <a:ext uri="{FF2B5EF4-FFF2-40B4-BE49-F238E27FC236}">
                    <a16:creationId xmlns:a16="http://schemas.microsoft.com/office/drawing/2014/main" id="{E38D45DE-56A2-EEDB-8278-3B7794A6CDC6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Freeform: Shape 44">
                <a:extLst>
                  <a:ext uri="{FF2B5EF4-FFF2-40B4-BE49-F238E27FC236}">
                    <a16:creationId xmlns:a16="http://schemas.microsoft.com/office/drawing/2014/main" id="{017C960D-1536-6B0A-5BD9-D4749DA42292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Freeform: Shape 45">
                <a:extLst>
                  <a:ext uri="{FF2B5EF4-FFF2-40B4-BE49-F238E27FC236}">
                    <a16:creationId xmlns:a16="http://schemas.microsoft.com/office/drawing/2014/main" id="{A8123314-BDDB-5555-CC30-FFCD2F35BE72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3" name="Group 15">
              <a:extLst>
                <a:ext uri="{FF2B5EF4-FFF2-40B4-BE49-F238E27FC236}">
                  <a16:creationId xmlns:a16="http://schemas.microsoft.com/office/drawing/2014/main" id="{BEDBD36A-2795-CB3D-3582-D997996E9604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176" name="Freeform: Shape 38">
                <a:extLst>
                  <a:ext uri="{FF2B5EF4-FFF2-40B4-BE49-F238E27FC236}">
                    <a16:creationId xmlns:a16="http://schemas.microsoft.com/office/drawing/2014/main" id="{1CB3C282-C787-EFF4-83E0-B2848001F012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Freeform: Shape 39">
                <a:extLst>
                  <a:ext uri="{FF2B5EF4-FFF2-40B4-BE49-F238E27FC236}">
                    <a16:creationId xmlns:a16="http://schemas.microsoft.com/office/drawing/2014/main" id="{3E0E9BAE-9C4C-67ED-2B89-A7CBCA087A3D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4" name="Group 16">
              <a:extLst>
                <a:ext uri="{FF2B5EF4-FFF2-40B4-BE49-F238E27FC236}">
                  <a16:creationId xmlns:a16="http://schemas.microsoft.com/office/drawing/2014/main" id="{5861C730-272B-8327-82C3-9C348BD48B71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174" name="Freeform: Shape 36">
                <a:extLst>
                  <a:ext uri="{FF2B5EF4-FFF2-40B4-BE49-F238E27FC236}">
                    <a16:creationId xmlns:a16="http://schemas.microsoft.com/office/drawing/2014/main" id="{05809156-B140-CD33-2003-FC16B7DE9FE4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Freeform: Shape 37">
                <a:extLst>
                  <a:ext uri="{FF2B5EF4-FFF2-40B4-BE49-F238E27FC236}">
                    <a16:creationId xmlns:a16="http://schemas.microsoft.com/office/drawing/2014/main" id="{E72DDC8C-18B1-6BA6-6C94-DC2CC7C3793C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5" name="Group 17">
              <a:extLst>
                <a:ext uri="{FF2B5EF4-FFF2-40B4-BE49-F238E27FC236}">
                  <a16:creationId xmlns:a16="http://schemas.microsoft.com/office/drawing/2014/main" id="{6837D03F-59E2-788D-F3C0-1CE63BF85D1F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172" name="Freeform: Shape 34">
                <a:extLst>
                  <a:ext uri="{FF2B5EF4-FFF2-40B4-BE49-F238E27FC236}">
                    <a16:creationId xmlns:a16="http://schemas.microsoft.com/office/drawing/2014/main" id="{D03A3639-912C-D4DD-5ECE-D57B6A68CFDC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Freeform: Shape 35">
                <a:extLst>
                  <a:ext uri="{FF2B5EF4-FFF2-40B4-BE49-F238E27FC236}">
                    <a16:creationId xmlns:a16="http://schemas.microsoft.com/office/drawing/2014/main" id="{26A4C755-6C13-E80B-14D4-275E4F782AB4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6" name="Freeform: Shape 18">
              <a:extLst>
                <a:ext uri="{FF2B5EF4-FFF2-40B4-BE49-F238E27FC236}">
                  <a16:creationId xmlns:a16="http://schemas.microsoft.com/office/drawing/2014/main" id="{8C8E9C00-FBC2-1A2E-718B-5A056421CC67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57" name="Freeform: Shape 19">
              <a:extLst>
                <a:ext uri="{FF2B5EF4-FFF2-40B4-BE49-F238E27FC236}">
                  <a16:creationId xmlns:a16="http://schemas.microsoft.com/office/drawing/2014/main" id="{5DBFFD9D-32D9-07EA-4750-3FBAD5835148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Freeform: Shape 20">
              <a:extLst>
                <a:ext uri="{FF2B5EF4-FFF2-40B4-BE49-F238E27FC236}">
                  <a16:creationId xmlns:a16="http://schemas.microsoft.com/office/drawing/2014/main" id="{F7C15A60-8CB7-BE9B-123D-90643A0AF791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Freeform: Shape 21">
              <a:extLst>
                <a:ext uri="{FF2B5EF4-FFF2-40B4-BE49-F238E27FC236}">
                  <a16:creationId xmlns:a16="http://schemas.microsoft.com/office/drawing/2014/main" id="{69365D28-5227-0C17-21A4-9823ABEE0986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Freeform: Shape 22">
              <a:extLst>
                <a:ext uri="{FF2B5EF4-FFF2-40B4-BE49-F238E27FC236}">
                  <a16:creationId xmlns:a16="http://schemas.microsoft.com/office/drawing/2014/main" id="{147E1FF0-6CA1-1945-2F30-BAF08E652015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Freeform: Shape 23">
              <a:extLst>
                <a:ext uri="{FF2B5EF4-FFF2-40B4-BE49-F238E27FC236}">
                  <a16:creationId xmlns:a16="http://schemas.microsoft.com/office/drawing/2014/main" id="{C15D99C9-1584-76E1-78C5-646ABB258728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Freeform: Shape 24">
              <a:extLst>
                <a:ext uri="{FF2B5EF4-FFF2-40B4-BE49-F238E27FC236}">
                  <a16:creationId xmlns:a16="http://schemas.microsoft.com/office/drawing/2014/main" id="{89F06A13-920E-98B7-0886-2A0B257539B3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63" name="Group 25">
              <a:extLst>
                <a:ext uri="{FF2B5EF4-FFF2-40B4-BE49-F238E27FC236}">
                  <a16:creationId xmlns:a16="http://schemas.microsoft.com/office/drawing/2014/main" id="{E69A1312-4F62-18DD-D4B7-A112C0579A8A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165" name="Freeform: Shape 27">
                <a:extLst>
                  <a:ext uri="{FF2B5EF4-FFF2-40B4-BE49-F238E27FC236}">
                    <a16:creationId xmlns:a16="http://schemas.microsoft.com/office/drawing/2014/main" id="{85401529-139D-4E9D-2644-0447B608F4F1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66" name="Group 28">
                <a:extLst>
                  <a:ext uri="{FF2B5EF4-FFF2-40B4-BE49-F238E27FC236}">
                    <a16:creationId xmlns:a16="http://schemas.microsoft.com/office/drawing/2014/main" id="{C128A296-0BAF-2AAB-9B54-44545CED8766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170" name="Freeform: Shape 32">
                  <a:extLst>
                    <a:ext uri="{FF2B5EF4-FFF2-40B4-BE49-F238E27FC236}">
                      <a16:creationId xmlns:a16="http://schemas.microsoft.com/office/drawing/2014/main" id="{8BAD4934-42DD-ED49-7DDE-E5070C3092EA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: Shape 33">
                  <a:extLst>
                    <a:ext uri="{FF2B5EF4-FFF2-40B4-BE49-F238E27FC236}">
                      <a16:creationId xmlns:a16="http://schemas.microsoft.com/office/drawing/2014/main" id="{C231BFE8-4BB4-AF5C-4CBE-C3E818AA62A7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7" name="Freeform: Shape 29">
                <a:extLst>
                  <a:ext uri="{FF2B5EF4-FFF2-40B4-BE49-F238E27FC236}">
                    <a16:creationId xmlns:a16="http://schemas.microsoft.com/office/drawing/2014/main" id="{E7454985-4215-8EA3-6965-EE475D6AD100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Freeform: Shape 30">
                <a:extLst>
                  <a:ext uri="{FF2B5EF4-FFF2-40B4-BE49-F238E27FC236}">
                    <a16:creationId xmlns:a16="http://schemas.microsoft.com/office/drawing/2014/main" id="{EC803332-822F-DC1C-AD62-CF8BE9E94AD4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Freeform: Shape 31">
                <a:extLst>
                  <a:ext uri="{FF2B5EF4-FFF2-40B4-BE49-F238E27FC236}">
                    <a16:creationId xmlns:a16="http://schemas.microsoft.com/office/drawing/2014/main" id="{AA5EB6A4-E1B5-D0CD-52CB-8D1C3BCC6D2F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4" name="Oval 26">
              <a:extLst>
                <a:ext uri="{FF2B5EF4-FFF2-40B4-BE49-F238E27FC236}">
                  <a16:creationId xmlns:a16="http://schemas.microsoft.com/office/drawing/2014/main" id="{F3F3FEC3-9374-3BF8-E58B-2E09459945FA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6" name="矩形: 圆角 89">
            <a:extLst>
              <a:ext uri="{FF2B5EF4-FFF2-40B4-BE49-F238E27FC236}">
                <a16:creationId xmlns:a16="http://schemas.microsoft.com/office/drawing/2014/main" id="{56FC948A-69AC-1B04-F219-30D717AAD6DD}"/>
              </a:ext>
            </a:extLst>
          </p:cNvPr>
          <p:cNvSpPr/>
          <p:nvPr/>
        </p:nvSpPr>
        <p:spPr>
          <a:xfrm>
            <a:off x="1319154" y="1409583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45156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88B1B6-1082-D08E-CD66-21716DD3C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DB63311C-30D0-0D45-3D82-12374CB9E60F}"/>
              </a:ext>
            </a:extLst>
          </p:cNvPr>
          <p:cNvSpPr txBox="1"/>
          <p:nvPr/>
        </p:nvSpPr>
        <p:spPr>
          <a:xfrm>
            <a:off x="5219349" y="595273"/>
            <a:ext cx="4260586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b="1" dirty="0"/>
              <a:t>社区交流，周边收集，热门活动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2DF22C9D-AA46-5EF8-260D-D1AD092EB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34" y="372938"/>
            <a:ext cx="3737079" cy="594070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dirty="0"/>
              <a:t>UI</a:t>
            </a:r>
            <a:r>
              <a:rPr lang="zh-CN" altLang="en-US" dirty="0"/>
              <a:t>界面</a:t>
            </a:r>
            <a:r>
              <a:rPr lang="en-US" altLang="zh-CN" dirty="0"/>
              <a:t>——</a:t>
            </a:r>
            <a:r>
              <a:rPr lang="zh-CN" altLang="en-US" dirty="0"/>
              <a:t>社区（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endParaRPr lang="en-US" dirty="0"/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E681C430-9DD5-B150-47BA-A8FDDFA81735}"/>
              </a:ext>
            </a:extLst>
          </p:cNvPr>
          <p:cNvGrpSpPr/>
          <p:nvPr/>
        </p:nvGrpSpPr>
        <p:grpSpPr>
          <a:xfrm>
            <a:off x="725421" y="1294753"/>
            <a:ext cx="2826576" cy="3830249"/>
            <a:chOff x="4120979" y="1130299"/>
            <a:chExt cx="3950043" cy="5352641"/>
          </a:xfrm>
        </p:grpSpPr>
        <p:sp>
          <p:nvSpPr>
            <p:cNvPr id="22" name="Freeform: Shape 5">
              <a:extLst>
                <a:ext uri="{FF2B5EF4-FFF2-40B4-BE49-F238E27FC236}">
                  <a16:creationId xmlns:a16="http://schemas.microsoft.com/office/drawing/2014/main" id="{5AFB0B28-F642-DD7A-50DF-756BD4C7EB78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6" name="Group 6">
              <a:extLst>
                <a:ext uri="{FF2B5EF4-FFF2-40B4-BE49-F238E27FC236}">
                  <a16:creationId xmlns:a16="http://schemas.microsoft.com/office/drawing/2014/main" id="{B794497D-0773-DC97-7BB2-8C254A70D132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81" name="Freeform: Shape 56">
                <a:extLst>
                  <a:ext uri="{FF2B5EF4-FFF2-40B4-BE49-F238E27FC236}">
                    <a16:creationId xmlns:a16="http://schemas.microsoft.com/office/drawing/2014/main" id="{A2E22C70-3E66-A018-3706-38E06E339F35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Freeform: Shape 57">
                <a:extLst>
                  <a:ext uri="{FF2B5EF4-FFF2-40B4-BE49-F238E27FC236}">
                    <a16:creationId xmlns:a16="http://schemas.microsoft.com/office/drawing/2014/main" id="{3F8F0E04-2E4D-D39E-2004-06A1653EC2CE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Freeform: Shape 7">
              <a:extLst>
                <a:ext uri="{FF2B5EF4-FFF2-40B4-BE49-F238E27FC236}">
                  <a16:creationId xmlns:a16="http://schemas.microsoft.com/office/drawing/2014/main" id="{DF7F21DE-4350-F9E8-8729-C20B667836D1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Freeform: Shape 8">
              <a:extLst>
                <a:ext uri="{FF2B5EF4-FFF2-40B4-BE49-F238E27FC236}">
                  <a16:creationId xmlns:a16="http://schemas.microsoft.com/office/drawing/2014/main" id="{5FFB2F6B-1EB9-CC4F-B189-28F63EE92764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34" name="Group 9">
              <a:extLst>
                <a:ext uri="{FF2B5EF4-FFF2-40B4-BE49-F238E27FC236}">
                  <a16:creationId xmlns:a16="http://schemas.microsoft.com/office/drawing/2014/main" id="{906032BA-95B5-BB02-2030-A9EBAEDFFFF8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79" name="Freeform: Shape 54">
                <a:extLst>
                  <a:ext uri="{FF2B5EF4-FFF2-40B4-BE49-F238E27FC236}">
                    <a16:creationId xmlns:a16="http://schemas.microsoft.com/office/drawing/2014/main" id="{A046C217-FEC0-9574-11FE-DA8CAEA7682A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Freeform: Shape 55">
                <a:extLst>
                  <a:ext uri="{FF2B5EF4-FFF2-40B4-BE49-F238E27FC236}">
                    <a16:creationId xmlns:a16="http://schemas.microsoft.com/office/drawing/2014/main" id="{BC531709-508D-651A-12D1-1B2A75FB9B22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Freeform: Shape 10">
              <a:extLst>
                <a:ext uri="{FF2B5EF4-FFF2-40B4-BE49-F238E27FC236}">
                  <a16:creationId xmlns:a16="http://schemas.microsoft.com/office/drawing/2014/main" id="{7599FD0A-74E5-B00A-F57B-6A236E8863AE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EBA99DD3-7FAE-981D-89ED-28041458F8B1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77" name="Freeform: Shape 52">
                <a:extLst>
                  <a:ext uri="{FF2B5EF4-FFF2-40B4-BE49-F238E27FC236}">
                    <a16:creationId xmlns:a16="http://schemas.microsoft.com/office/drawing/2014/main" id="{67E26358-E600-7527-DC85-ED0BFEAD74AB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: Shape 53">
                <a:extLst>
                  <a:ext uri="{FF2B5EF4-FFF2-40B4-BE49-F238E27FC236}">
                    <a16:creationId xmlns:a16="http://schemas.microsoft.com/office/drawing/2014/main" id="{3E1C02E4-E544-6141-C760-9DE560D06363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" name="Freeform: Shape 12">
              <a:extLst>
                <a:ext uri="{FF2B5EF4-FFF2-40B4-BE49-F238E27FC236}">
                  <a16:creationId xmlns:a16="http://schemas.microsoft.com/office/drawing/2014/main" id="{635012A1-4C1D-6397-C683-F67A81A3F720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Group 13">
              <a:extLst>
                <a:ext uri="{FF2B5EF4-FFF2-40B4-BE49-F238E27FC236}">
                  <a16:creationId xmlns:a16="http://schemas.microsoft.com/office/drawing/2014/main" id="{5B0503D1-00C1-9CAB-A558-CBCBCA5BFA5F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71" name="Group 46">
                <a:extLst>
                  <a:ext uri="{FF2B5EF4-FFF2-40B4-BE49-F238E27FC236}">
                    <a16:creationId xmlns:a16="http://schemas.microsoft.com/office/drawing/2014/main" id="{3A862E19-69D4-0C3D-0F40-BA7CC1C7CCC7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75" name="Freeform: Shape 50">
                  <a:extLst>
                    <a:ext uri="{FF2B5EF4-FFF2-40B4-BE49-F238E27FC236}">
                      <a16:creationId xmlns:a16="http://schemas.microsoft.com/office/drawing/2014/main" id="{C2C0B11F-F513-912F-419D-C172B89739EA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51">
                  <a:extLst>
                    <a:ext uri="{FF2B5EF4-FFF2-40B4-BE49-F238E27FC236}">
                      <a16:creationId xmlns:a16="http://schemas.microsoft.com/office/drawing/2014/main" id="{88BCD94D-3156-9633-465C-9BF51561185A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2" name="Group 47">
                <a:extLst>
                  <a:ext uri="{FF2B5EF4-FFF2-40B4-BE49-F238E27FC236}">
                    <a16:creationId xmlns:a16="http://schemas.microsoft.com/office/drawing/2014/main" id="{15F46320-F2E6-A4CD-5A23-42D6F86EE23F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73" name="Freeform: Shape 48">
                  <a:extLst>
                    <a:ext uri="{FF2B5EF4-FFF2-40B4-BE49-F238E27FC236}">
                      <a16:creationId xmlns:a16="http://schemas.microsoft.com/office/drawing/2014/main" id="{3DE882FE-80DA-A52C-7104-D6947953916A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" name="Freeform: Shape 49">
                  <a:extLst>
                    <a:ext uri="{FF2B5EF4-FFF2-40B4-BE49-F238E27FC236}">
                      <a16:creationId xmlns:a16="http://schemas.microsoft.com/office/drawing/2014/main" id="{5BB3B8B2-CFE7-971F-C1D6-F2730DF084B2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Group 14">
              <a:extLst>
                <a:ext uri="{FF2B5EF4-FFF2-40B4-BE49-F238E27FC236}">
                  <a16:creationId xmlns:a16="http://schemas.microsoft.com/office/drawing/2014/main" id="{B7C3B454-9184-63AB-AAA3-3AB741B67EF8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65" name="Freeform: Shape 40">
                <a:extLst>
                  <a:ext uri="{FF2B5EF4-FFF2-40B4-BE49-F238E27FC236}">
                    <a16:creationId xmlns:a16="http://schemas.microsoft.com/office/drawing/2014/main" id="{ADFA4418-B23E-8C2B-6A28-341BAAAEE146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Freeform: Shape 41">
                <a:extLst>
                  <a:ext uri="{FF2B5EF4-FFF2-40B4-BE49-F238E27FC236}">
                    <a16:creationId xmlns:a16="http://schemas.microsoft.com/office/drawing/2014/main" id="{52424878-B509-2638-C09C-BBAC417B5732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Freeform: Shape 42">
                <a:extLst>
                  <a:ext uri="{FF2B5EF4-FFF2-40B4-BE49-F238E27FC236}">
                    <a16:creationId xmlns:a16="http://schemas.microsoft.com/office/drawing/2014/main" id="{EE8795BB-2AFF-C697-CB9F-4DA79BC3B2C2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Freeform: Shape 43">
                <a:extLst>
                  <a:ext uri="{FF2B5EF4-FFF2-40B4-BE49-F238E27FC236}">
                    <a16:creationId xmlns:a16="http://schemas.microsoft.com/office/drawing/2014/main" id="{3D2E326D-06B5-5404-CC9C-E97A18BA33C8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Freeform: Shape 44">
                <a:extLst>
                  <a:ext uri="{FF2B5EF4-FFF2-40B4-BE49-F238E27FC236}">
                    <a16:creationId xmlns:a16="http://schemas.microsoft.com/office/drawing/2014/main" id="{C1FD2112-30DF-BC7F-A969-437BCFF71FE5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Freeform: Shape 45">
                <a:extLst>
                  <a:ext uri="{FF2B5EF4-FFF2-40B4-BE49-F238E27FC236}">
                    <a16:creationId xmlns:a16="http://schemas.microsoft.com/office/drawing/2014/main" id="{ACC06098-A2D9-F261-E8C3-2A854777709E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Group 15">
              <a:extLst>
                <a:ext uri="{FF2B5EF4-FFF2-40B4-BE49-F238E27FC236}">
                  <a16:creationId xmlns:a16="http://schemas.microsoft.com/office/drawing/2014/main" id="{BA06A1C1-ACB2-8EEE-88E9-E26411D3EFB4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63" name="Freeform: Shape 38">
                <a:extLst>
                  <a:ext uri="{FF2B5EF4-FFF2-40B4-BE49-F238E27FC236}">
                    <a16:creationId xmlns:a16="http://schemas.microsoft.com/office/drawing/2014/main" id="{A6407AE4-B4F8-ECF2-B22E-88209AE7BF5C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Freeform: Shape 39">
                <a:extLst>
                  <a:ext uri="{FF2B5EF4-FFF2-40B4-BE49-F238E27FC236}">
                    <a16:creationId xmlns:a16="http://schemas.microsoft.com/office/drawing/2014/main" id="{28EF15E5-6211-16EF-862F-8E07B823D49D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Group 16">
              <a:extLst>
                <a:ext uri="{FF2B5EF4-FFF2-40B4-BE49-F238E27FC236}">
                  <a16:creationId xmlns:a16="http://schemas.microsoft.com/office/drawing/2014/main" id="{CC4578A1-C1CC-DABF-793D-F5CB4CFB06C4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61" name="Freeform: Shape 36">
                <a:extLst>
                  <a:ext uri="{FF2B5EF4-FFF2-40B4-BE49-F238E27FC236}">
                    <a16:creationId xmlns:a16="http://schemas.microsoft.com/office/drawing/2014/main" id="{BE90EAD8-2B6C-F298-4C14-D686D974E68F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Freeform: Shape 37">
                <a:extLst>
                  <a:ext uri="{FF2B5EF4-FFF2-40B4-BE49-F238E27FC236}">
                    <a16:creationId xmlns:a16="http://schemas.microsoft.com/office/drawing/2014/main" id="{A1E70C86-5975-0F89-3D42-D547FD38D163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2" name="Group 17">
              <a:extLst>
                <a:ext uri="{FF2B5EF4-FFF2-40B4-BE49-F238E27FC236}">
                  <a16:creationId xmlns:a16="http://schemas.microsoft.com/office/drawing/2014/main" id="{6F8BC033-F0BF-B760-FE9D-D12C29C5D97D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59" name="Freeform: Shape 34">
                <a:extLst>
                  <a:ext uri="{FF2B5EF4-FFF2-40B4-BE49-F238E27FC236}">
                    <a16:creationId xmlns:a16="http://schemas.microsoft.com/office/drawing/2014/main" id="{4C6AF27B-A5FF-5C23-FD73-82517B6DC5C2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Freeform: Shape 35">
                <a:extLst>
                  <a:ext uri="{FF2B5EF4-FFF2-40B4-BE49-F238E27FC236}">
                    <a16:creationId xmlns:a16="http://schemas.microsoft.com/office/drawing/2014/main" id="{F105FC3A-2E14-94E4-08A7-15134B5C2234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3" name="Freeform: Shape 18">
              <a:extLst>
                <a:ext uri="{FF2B5EF4-FFF2-40B4-BE49-F238E27FC236}">
                  <a16:creationId xmlns:a16="http://schemas.microsoft.com/office/drawing/2014/main" id="{1F63EB7B-5FC3-8004-FD21-59FA33E1BFDA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: Shape 19">
              <a:extLst>
                <a:ext uri="{FF2B5EF4-FFF2-40B4-BE49-F238E27FC236}">
                  <a16:creationId xmlns:a16="http://schemas.microsoft.com/office/drawing/2014/main" id="{FC274FDD-C7DB-3896-31DC-E50F0D7145B0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Freeform: Shape 20">
              <a:extLst>
                <a:ext uri="{FF2B5EF4-FFF2-40B4-BE49-F238E27FC236}">
                  <a16:creationId xmlns:a16="http://schemas.microsoft.com/office/drawing/2014/main" id="{F90157C8-28C0-B262-F519-E99C0D9A4BB6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Freeform: Shape 21">
              <a:extLst>
                <a:ext uri="{FF2B5EF4-FFF2-40B4-BE49-F238E27FC236}">
                  <a16:creationId xmlns:a16="http://schemas.microsoft.com/office/drawing/2014/main" id="{627F428A-7AE5-6496-C1FD-76B26B974CE4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065D0E7E-E0EB-86C1-51C9-D3EEDDA470AB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Freeform: Shape 23">
              <a:extLst>
                <a:ext uri="{FF2B5EF4-FFF2-40B4-BE49-F238E27FC236}">
                  <a16:creationId xmlns:a16="http://schemas.microsoft.com/office/drawing/2014/main" id="{0E070500-8C91-627C-D535-EE19B244C50A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Freeform: Shape 24">
              <a:extLst>
                <a:ext uri="{FF2B5EF4-FFF2-40B4-BE49-F238E27FC236}">
                  <a16:creationId xmlns:a16="http://schemas.microsoft.com/office/drawing/2014/main" id="{9EF6C016-4B1A-CD59-59A9-15603C3CF983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89264F72-8D65-5057-38B2-2F0114110FF5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52" name="Freeform: Shape 27">
                <a:extLst>
                  <a:ext uri="{FF2B5EF4-FFF2-40B4-BE49-F238E27FC236}">
                    <a16:creationId xmlns:a16="http://schemas.microsoft.com/office/drawing/2014/main" id="{35A47E5A-95AD-7B4A-6DC3-F692389E4C87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3" name="Group 28">
                <a:extLst>
                  <a:ext uri="{FF2B5EF4-FFF2-40B4-BE49-F238E27FC236}">
                    <a16:creationId xmlns:a16="http://schemas.microsoft.com/office/drawing/2014/main" id="{14D96D78-D514-C8D4-9182-C26A467ADC5B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57" name="Freeform: Shape 32">
                  <a:extLst>
                    <a:ext uri="{FF2B5EF4-FFF2-40B4-BE49-F238E27FC236}">
                      <a16:creationId xmlns:a16="http://schemas.microsoft.com/office/drawing/2014/main" id="{2E5B610B-65AF-37DD-49E1-3C91792269D5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33">
                  <a:extLst>
                    <a:ext uri="{FF2B5EF4-FFF2-40B4-BE49-F238E27FC236}">
                      <a16:creationId xmlns:a16="http://schemas.microsoft.com/office/drawing/2014/main" id="{91D993EF-EDB0-0E29-9394-07FDC75CCCFD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Freeform: Shape 29">
                <a:extLst>
                  <a:ext uri="{FF2B5EF4-FFF2-40B4-BE49-F238E27FC236}">
                    <a16:creationId xmlns:a16="http://schemas.microsoft.com/office/drawing/2014/main" id="{BF34CDCB-64D8-9CCA-1262-4DED10A0B15D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Freeform: Shape 30">
                <a:extLst>
                  <a:ext uri="{FF2B5EF4-FFF2-40B4-BE49-F238E27FC236}">
                    <a16:creationId xmlns:a16="http://schemas.microsoft.com/office/drawing/2014/main" id="{92034742-9FC6-E1CF-9755-8E09B3C7AAF2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Freeform: Shape 31">
                <a:extLst>
                  <a:ext uri="{FF2B5EF4-FFF2-40B4-BE49-F238E27FC236}">
                    <a16:creationId xmlns:a16="http://schemas.microsoft.com/office/drawing/2014/main" id="{36AB50C0-E2E9-4174-EAD3-33B704742A14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Oval 26">
              <a:extLst>
                <a:ext uri="{FF2B5EF4-FFF2-40B4-BE49-F238E27FC236}">
                  <a16:creationId xmlns:a16="http://schemas.microsoft.com/office/drawing/2014/main" id="{A300C07E-9B8F-C09B-9185-691CD208C886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: 圆角 89">
            <a:extLst>
              <a:ext uri="{FF2B5EF4-FFF2-40B4-BE49-F238E27FC236}">
                <a16:creationId xmlns:a16="http://schemas.microsoft.com/office/drawing/2014/main" id="{84E3C0C9-3152-9C76-C9D9-546AE998C97E}"/>
              </a:ext>
            </a:extLst>
          </p:cNvPr>
          <p:cNvSpPr/>
          <p:nvPr/>
        </p:nvSpPr>
        <p:spPr>
          <a:xfrm>
            <a:off x="1319154" y="1399023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74C31325-4B56-F154-CB98-8868C9D9F41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C5C9214D-8709-CD80-252E-CD130FECE6A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5" name="文本框 84">
            <a:extLst>
              <a:ext uri="{FF2B5EF4-FFF2-40B4-BE49-F238E27FC236}">
                <a16:creationId xmlns:a16="http://schemas.microsoft.com/office/drawing/2014/main" id="{83653508-7DA4-9140-89BC-C10FB140DAB4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Rectangle: Rounded Corners 63">
            <a:extLst>
              <a:ext uri="{FF2B5EF4-FFF2-40B4-BE49-F238E27FC236}">
                <a16:creationId xmlns:a16="http://schemas.microsoft.com/office/drawing/2014/main" id="{09E3E257-3F09-D356-890E-20733CF45789}"/>
              </a:ext>
            </a:extLst>
          </p:cNvPr>
          <p:cNvSpPr/>
          <p:nvPr/>
        </p:nvSpPr>
        <p:spPr>
          <a:xfrm>
            <a:off x="3731046" y="1468055"/>
            <a:ext cx="7408668" cy="3558283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</a:t>
            </a:r>
            <a:endParaRPr lang="en-GB" dirty="0"/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504DA820-30EE-9754-F058-ADD04327F76A}"/>
              </a:ext>
            </a:extLst>
          </p:cNvPr>
          <p:cNvSpPr txBox="1"/>
          <p:nvPr/>
        </p:nvSpPr>
        <p:spPr>
          <a:xfrm>
            <a:off x="4318491" y="1615678"/>
            <a:ext cx="632411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子模块</a:t>
            </a:r>
            <a:r>
              <a:rPr lang="en-US" altLang="zh-CN" sz="1600" b="1" dirty="0">
                <a:solidFill>
                  <a:schemeClr val="accent5"/>
                </a:solidFill>
              </a:rPr>
              <a:t>——</a:t>
            </a:r>
            <a:r>
              <a:rPr lang="zh-CN" altLang="en-US" sz="1600" b="1" dirty="0">
                <a:solidFill>
                  <a:schemeClr val="accent5"/>
                </a:solidFill>
              </a:rPr>
              <a:t>“热门动态流”</a:t>
            </a: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31B91CD6-EA78-A058-3185-62C9D7C064E5}"/>
              </a:ext>
            </a:extLst>
          </p:cNvPr>
          <p:cNvSpPr txBox="1"/>
          <p:nvPr/>
        </p:nvSpPr>
        <p:spPr>
          <a:xfrm>
            <a:off x="3876189" y="1940892"/>
            <a:ext cx="7208714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1. </a:t>
            </a:r>
            <a:r>
              <a:rPr lang="zh-CN" altLang="en-US" sz="1600" b="1" dirty="0"/>
              <a:t>热门动态实时刷新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展示用户最新发布的创作、挑战参与记录、作品分享等内容。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采用信息流沉浸式布局，提高浏览效率和互动意愿。</a:t>
            </a:r>
          </a:p>
          <a:p>
            <a:r>
              <a:rPr lang="en-US" altLang="zh-CN" sz="1600" b="1" dirty="0"/>
              <a:t>2. </a:t>
            </a:r>
            <a:r>
              <a:rPr lang="zh-CN" altLang="en-US" sz="1600" b="1" dirty="0"/>
              <a:t>互动能力增强（点赞 </a:t>
            </a:r>
            <a:r>
              <a:rPr lang="en-US" altLang="zh-CN" sz="1600" b="1" dirty="0"/>
              <a:t>/ </a:t>
            </a:r>
            <a:r>
              <a:rPr lang="zh-CN" altLang="en-US" sz="1600" b="1" dirty="0"/>
              <a:t>评论 </a:t>
            </a:r>
            <a:r>
              <a:rPr lang="en-US" altLang="zh-CN" sz="1600" b="1" dirty="0"/>
              <a:t>/ </a:t>
            </a:r>
            <a:r>
              <a:rPr lang="zh-CN" altLang="en-US" sz="1600" b="1" dirty="0"/>
              <a:t>播放）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用户可对创作动态进行 </a:t>
            </a:r>
            <a:r>
              <a:rPr lang="zh-CN" altLang="en-US" sz="1600" b="1" dirty="0"/>
              <a:t>点赞、评论、试听播放</a:t>
            </a:r>
            <a:r>
              <a:rPr lang="zh-CN" altLang="en-US" sz="1600" dirty="0"/>
              <a:t> 等互动操作。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帮助创作者获取反馈，增强社区活跃度。</a:t>
            </a:r>
          </a:p>
          <a:p>
            <a:r>
              <a:rPr lang="en-US" altLang="zh-CN" sz="1600" b="1" dirty="0"/>
              <a:t>3. </a:t>
            </a:r>
            <a:r>
              <a:rPr lang="zh-CN" altLang="en-US" sz="1600" b="1" dirty="0"/>
              <a:t>作品卡片内嵌播放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音频片段支持卡片内直接播放，无需跳转页面。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降低内容消费门槛，提高作品曝光效率。</a:t>
            </a:r>
          </a:p>
          <a:p>
            <a:r>
              <a:rPr lang="en-US" altLang="zh-CN" sz="1600" b="1" dirty="0"/>
              <a:t>4. </a:t>
            </a:r>
            <a:r>
              <a:rPr lang="zh-CN" altLang="en-US" sz="1600" b="1" dirty="0"/>
              <a:t>用户主页入口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点击头像即可跳转到创作者主页，方便关注与浏览其全部作品。</a:t>
            </a: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96C9BD03-88A9-6CF5-344E-C5D8E0F8D085}"/>
              </a:ext>
            </a:extLst>
          </p:cNvPr>
          <p:cNvSpPr txBox="1"/>
          <p:nvPr/>
        </p:nvSpPr>
        <p:spPr>
          <a:xfrm>
            <a:off x="1165996" y="5158466"/>
            <a:ext cx="1925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“社区”界面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-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挑战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&amp;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商城</a:t>
            </a:r>
          </a:p>
        </p:txBody>
      </p:sp>
      <p:grpSp>
        <p:nvGrpSpPr>
          <p:cNvPr id="140" name="Group 3">
            <a:extLst>
              <a:ext uri="{FF2B5EF4-FFF2-40B4-BE49-F238E27FC236}">
                <a16:creationId xmlns:a16="http://schemas.microsoft.com/office/drawing/2014/main" id="{A56994F7-3BD6-381C-80DE-A8FC65870387}"/>
              </a:ext>
            </a:extLst>
          </p:cNvPr>
          <p:cNvGrpSpPr/>
          <p:nvPr/>
        </p:nvGrpSpPr>
        <p:grpSpPr>
          <a:xfrm>
            <a:off x="725421" y="1305313"/>
            <a:ext cx="2826576" cy="3830249"/>
            <a:chOff x="4120979" y="1130299"/>
            <a:chExt cx="3950043" cy="5352641"/>
          </a:xfrm>
        </p:grpSpPr>
        <p:sp>
          <p:nvSpPr>
            <p:cNvPr id="141" name="Freeform: Shape 5">
              <a:extLst>
                <a:ext uri="{FF2B5EF4-FFF2-40B4-BE49-F238E27FC236}">
                  <a16:creationId xmlns:a16="http://schemas.microsoft.com/office/drawing/2014/main" id="{767A7531-B896-C7B3-D14E-60381BDB49D7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4" name="Group 6">
              <a:extLst>
                <a:ext uri="{FF2B5EF4-FFF2-40B4-BE49-F238E27FC236}">
                  <a16:creationId xmlns:a16="http://schemas.microsoft.com/office/drawing/2014/main" id="{0CE9195D-99C3-D0C9-7C1B-2F6DC306840B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194" name="Freeform: Shape 56">
                <a:extLst>
                  <a:ext uri="{FF2B5EF4-FFF2-40B4-BE49-F238E27FC236}">
                    <a16:creationId xmlns:a16="http://schemas.microsoft.com/office/drawing/2014/main" id="{2CC1235E-F018-86B4-CB70-AB449DC7E627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5" name="Freeform: Shape 57">
                <a:extLst>
                  <a:ext uri="{FF2B5EF4-FFF2-40B4-BE49-F238E27FC236}">
                    <a16:creationId xmlns:a16="http://schemas.microsoft.com/office/drawing/2014/main" id="{9E264512-A292-C903-A93A-0E08EAFF6385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5" name="Freeform: Shape 7">
              <a:extLst>
                <a:ext uri="{FF2B5EF4-FFF2-40B4-BE49-F238E27FC236}">
                  <a16:creationId xmlns:a16="http://schemas.microsoft.com/office/drawing/2014/main" id="{37C84C1A-B65F-F1E2-1979-451400496377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Freeform: Shape 8">
              <a:extLst>
                <a:ext uri="{FF2B5EF4-FFF2-40B4-BE49-F238E27FC236}">
                  <a16:creationId xmlns:a16="http://schemas.microsoft.com/office/drawing/2014/main" id="{CE6828ED-5176-289D-DF86-ECBD802A464C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7" name="Group 9">
              <a:extLst>
                <a:ext uri="{FF2B5EF4-FFF2-40B4-BE49-F238E27FC236}">
                  <a16:creationId xmlns:a16="http://schemas.microsoft.com/office/drawing/2014/main" id="{571F6155-7B6D-07FA-6081-E372ACC154B2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192" name="Freeform: Shape 54">
                <a:extLst>
                  <a:ext uri="{FF2B5EF4-FFF2-40B4-BE49-F238E27FC236}">
                    <a16:creationId xmlns:a16="http://schemas.microsoft.com/office/drawing/2014/main" id="{136E81BE-192F-BD5E-A334-2EF93D4497C0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3" name="Freeform: Shape 55">
                <a:extLst>
                  <a:ext uri="{FF2B5EF4-FFF2-40B4-BE49-F238E27FC236}">
                    <a16:creationId xmlns:a16="http://schemas.microsoft.com/office/drawing/2014/main" id="{E49EBC15-EB07-8F11-BDC1-0ACCA370C0B7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8" name="Freeform: Shape 10">
              <a:extLst>
                <a:ext uri="{FF2B5EF4-FFF2-40B4-BE49-F238E27FC236}">
                  <a16:creationId xmlns:a16="http://schemas.microsoft.com/office/drawing/2014/main" id="{5305DDCF-CD76-55DB-C720-5FF9E2497153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9" name="Group 11">
              <a:extLst>
                <a:ext uri="{FF2B5EF4-FFF2-40B4-BE49-F238E27FC236}">
                  <a16:creationId xmlns:a16="http://schemas.microsoft.com/office/drawing/2014/main" id="{0982C202-BC0C-2B76-610C-78CE66DE3383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190" name="Freeform: Shape 52">
                <a:extLst>
                  <a:ext uri="{FF2B5EF4-FFF2-40B4-BE49-F238E27FC236}">
                    <a16:creationId xmlns:a16="http://schemas.microsoft.com/office/drawing/2014/main" id="{8257BB3B-77F6-E039-1205-E06A358B16A7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: Shape 53">
                <a:extLst>
                  <a:ext uri="{FF2B5EF4-FFF2-40B4-BE49-F238E27FC236}">
                    <a16:creationId xmlns:a16="http://schemas.microsoft.com/office/drawing/2014/main" id="{9048679D-6A55-9890-3B46-B04313D8EA5D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0" name="Freeform: Shape 12">
              <a:extLst>
                <a:ext uri="{FF2B5EF4-FFF2-40B4-BE49-F238E27FC236}">
                  <a16:creationId xmlns:a16="http://schemas.microsoft.com/office/drawing/2014/main" id="{221808B1-2FCF-78E4-FBB9-F03FEC4803C1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1" name="Group 13">
              <a:extLst>
                <a:ext uri="{FF2B5EF4-FFF2-40B4-BE49-F238E27FC236}">
                  <a16:creationId xmlns:a16="http://schemas.microsoft.com/office/drawing/2014/main" id="{92F3074B-1247-D11D-0EE9-282AE7A426F3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184" name="Group 46">
                <a:extLst>
                  <a:ext uri="{FF2B5EF4-FFF2-40B4-BE49-F238E27FC236}">
                    <a16:creationId xmlns:a16="http://schemas.microsoft.com/office/drawing/2014/main" id="{EB1CE862-A620-CC13-2E0D-B55D5709F647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188" name="Freeform: Shape 50">
                  <a:extLst>
                    <a:ext uri="{FF2B5EF4-FFF2-40B4-BE49-F238E27FC236}">
                      <a16:creationId xmlns:a16="http://schemas.microsoft.com/office/drawing/2014/main" id="{DFAD5C91-AD74-2FCF-96FD-16BD70DF7E75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9" name="Freeform: Shape 51">
                  <a:extLst>
                    <a:ext uri="{FF2B5EF4-FFF2-40B4-BE49-F238E27FC236}">
                      <a16:creationId xmlns:a16="http://schemas.microsoft.com/office/drawing/2014/main" id="{6D1330A8-B545-77F7-0609-7876B8577BDA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5" name="Group 47">
                <a:extLst>
                  <a:ext uri="{FF2B5EF4-FFF2-40B4-BE49-F238E27FC236}">
                    <a16:creationId xmlns:a16="http://schemas.microsoft.com/office/drawing/2014/main" id="{4938ACF4-85B8-FA21-28DF-EA351ED1511D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186" name="Freeform: Shape 48">
                  <a:extLst>
                    <a:ext uri="{FF2B5EF4-FFF2-40B4-BE49-F238E27FC236}">
                      <a16:creationId xmlns:a16="http://schemas.microsoft.com/office/drawing/2014/main" id="{34EEB8B6-7536-D8A7-9403-E1603E615DC4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7" name="Freeform: Shape 49">
                  <a:extLst>
                    <a:ext uri="{FF2B5EF4-FFF2-40B4-BE49-F238E27FC236}">
                      <a16:creationId xmlns:a16="http://schemas.microsoft.com/office/drawing/2014/main" id="{B94FA138-D95D-1268-FF29-FCF0188D996D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2" name="Group 14">
              <a:extLst>
                <a:ext uri="{FF2B5EF4-FFF2-40B4-BE49-F238E27FC236}">
                  <a16:creationId xmlns:a16="http://schemas.microsoft.com/office/drawing/2014/main" id="{46006730-FEAE-FB80-A9FE-56974FCFE950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178" name="Freeform: Shape 40">
                <a:extLst>
                  <a:ext uri="{FF2B5EF4-FFF2-40B4-BE49-F238E27FC236}">
                    <a16:creationId xmlns:a16="http://schemas.microsoft.com/office/drawing/2014/main" id="{2909A51D-A7B5-6F62-6852-E3D967F0020B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Freeform: Shape 41">
                <a:extLst>
                  <a:ext uri="{FF2B5EF4-FFF2-40B4-BE49-F238E27FC236}">
                    <a16:creationId xmlns:a16="http://schemas.microsoft.com/office/drawing/2014/main" id="{836C860F-AAF1-562E-443F-219AAEFF356F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Freeform: Shape 42">
                <a:extLst>
                  <a:ext uri="{FF2B5EF4-FFF2-40B4-BE49-F238E27FC236}">
                    <a16:creationId xmlns:a16="http://schemas.microsoft.com/office/drawing/2014/main" id="{ACC4E940-A669-1656-D00C-BE21E9253A8A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Freeform: Shape 43">
                <a:extLst>
                  <a:ext uri="{FF2B5EF4-FFF2-40B4-BE49-F238E27FC236}">
                    <a16:creationId xmlns:a16="http://schemas.microsoft.com/office/drawing/2014/main" id="{CC361246-4F2B-9C8C-A24C-7E667C4DB1C2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Freeform: Shape 44">
                <a:extLst>
                  <a:ext uri="{FF2B5EF4-FFF2-40B4-BE49-F238E27FC236}">
                    <a16:creationId xmlns:a16="http://schemas.microsoft.com/office/drawing/2014/main" id="{384CBB40-9E3D-ABEA-A240-39BBC9C403C8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Freeform: Shape 45">
                <a:extLst>
                  <a:ext uri="{FF2B5EF4-FFF2-40B4-BE49-F238E27FC236}">
                    <a16:creationId xmlns:a16="http://schemas.microsoft.com/office/drawing/2014/main" id="{86A1247E-79A1-561A-8290-82C818C102F5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3" name="Group 15">
              <a:extLst>
                <a:ext uri="{FF2B5EF4-FFF2-40B4-BE49-F238E27FC236}">
                  <a16:creationId xmlns:a16="http://schemas.microsoft.com/office/drawing/2014/main" id="{2FC9C070-C753-7626-98A3-82BEF1546635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176" name="Freeform: Shape 38">
                <a:extLst>
                  <a:ext uri="{FF2B5EF4-FFF2-40B4-BE49-F238E27FC236}">
                    <a16:creationId xmlns:a16="http://schemas.microsoft.com/office/drawing/2014/main" id="{FC64C583-05E4-FB7C-3222-71333FE5FDFC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Freeform: Shape 39">
                <a:extLst>
                  <a:ext uri="{FF2B5EF4-FFF2-40B4-BE49-F238E27FC236}">
                    <a16:creationId xmlns:a16="http://schemas.microsoft.com/office/drawing/2014/main" id="{290476B6-C69F-5216-992E-8EC1FD4D4CA4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4" name="Group 16">
              <a:extLst>
                <a:ext uri="{FF2B5EF4-FFF2-40B4-BE49-F238E27FC236}">
                  <a16:creationId xmlns:a16="http://schemas.microsoft.com/office/drawing/2014/main" id="{60AFB309-7054-BA1A-E625-9F55F09A3849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174" name="Freeform: Shape 36">
                <a:extLst>
                  <a:ext uri="{FF2B5EF4-FFF2-40B4-BE49-F238E27FC236}">
                    <a16:creationId xmlns:a16="http://schemas.microsoft.com/office/drawing/2014/main" id="{1A6998C0-D877-3FFC-70AC-1CFD4B814BB5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Freeform: Shape 37">
                <a:extLst>
                  <a:ext uri="{FF2B5EF4-FFF2-40B4-BE49-F238E27FC236}">
                    <a16:creationId xmlns:a16="http://schemas.microsoft.com/office/drawing/2014/main" id="{BE8E211A-4C7E-CEEB-CBF8-1BDF764D5EDE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5" name="Group 17">
              <a:extLst>
                <a:ext uri="{FF2B5EF4-FFF2-40B4-BE49-F238E27FC236}">
                  <a16:creationId xmlns:a16="http://schemas.microsoft.com/office/drawing/2014/main" id="{12F6499C-7C18-08B2-3B39-EF6C2B63E73F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172" name="Freeform: Shape 34">
                <a:extLst>
                  <a:ext uri="{FF2B5EF4-FFF2-40B4-BE49-F238E27FC236}">
                    <a16:creationId xmlns:a16="http://schemas.microsoft.com/office/drawing/2014/main" id="{CA63C665-1D1C-74F4-DEC4-15A710C2EDA3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Freeform: Shape 35">
                <a:extLst>
                  <a:ext uri="{FF2B5EF4-FFF2-40B4-BE49-F238E27FC236}">
                    <a16:creationId xmlns:a16="http://schemas.microsoft.com/office/drawing/2014/main" id="{6FA82C3B-7481-DD63-A465-6F7E896CBF3C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6" name="Freeform: Shape 18">
              <a:extLst>
                <a:ext uri="{FF2B5EF4-FFF2-40B4-BE49-F238E27FC236}">
                  <a16:creationId xmlns:a16="http://schemas.microsoft.com/office/drawing/2014/main" id="{F6CBF4B3-B05D-6F6E-BD5B-67E02D5860D3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57" name="Freeform: Shape 19">
              <a:extLst>
                <a:ext uri="{FF2B5EF4-FFF2-40B4-BE49-F238E27FC236}">
                  <a16:creationId xmlns:a16="http://schemas.microsoft.com/office/drawing/2014/main" id="{E2B3CA09-722E-BC34-CACC-EC72C4B478F4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Freeform: Shape 20">
              <a:extLst>
                <a:ext uri="{FF2B5EF4-FFF2-40B4-BE49-F238E27FC236}">
                  <a16:creationId xmlns:a16="http://schemas.microsoft.com/office/drawing/2014/main" id="{421CA902-24F2-A8FE-5832-8B86F25BBB3B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Freeform: Shape 21">
              <a:extLst>
                <a:ext uri="{FF2B5EF4-FFF2-40B4-BE49-F238E27FC236}">
                  <a16:creationId xmlns:a16="http://schemas.microsoft.com/office/drawing/2014/main" id="{FA082AE4-F920-C763-29BB-78F87CB8BD2A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Freeform: Shape 22">
              <a:extLst>
                <a:ext uri="{FF2B5EF4-FFF2-40B4-BE49-F238E27FC236}">
                  <a16:creationId xmlns:a16="http://schemas.microsoft.com/office/drawing/2014/main" id="{B72A79D5-870B-C6EC-0C1F-DDC076A97CE8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Freeform: Shape 23">
              <a:extLst>
                <a:ext uri="{FF2B5EF4-FFF2-40B4-BE49-F238E27FC236}">
                  <a16:creationId xmlns:a16="http://schemas.microsoft.com/office/drawing/2014/main" id="{D94C0FC6-8895-37B0-AFB1-E127AA9DEE0C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Freeform: Shape 24">
              <a:extLst>
                <a:ext uri="{FF2B5EF4-FFF2-40B4-BE49-F238E27FC236}">
                  <a16:creationId xmlns:a16="http://schemas.microsoft.com/office/drawing/2014/main" id="{B3527312-0F8B-6CCB-FED9-A61291A81ACF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63" name="Group 25">
              <a:extLst>
                <a:ext uri="{FF2B5EF4-FFF2-40B4-BE49-F238E27FC236}">
                  <a16:creationId xmlns:a16="http://schemas.microsoft.com/office/drawing/2014/main" id="{A205CC3D-642A-F2AD-77F5-12B9A9143057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165" name="Freeform: Shape 27">
                <a:extLst>
                  <a:ext uri="{FF2B5EF4-FFF2-40B4-BE49-F238E27FC236}">
                    <a16:creationId xmlns:a16="http://schemas.microsoft.com/office/drawing/2014/main" id="{D424B4BF-7A3A-6577-C753-4E82E55401C2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66" name="Group 28">
                <a:extLst>
                  <a:ext uri="{FF2B5EF4-FFF2-40B4-BE49-F238E27FC236}">
                    <a16:creationId xmlns:a16="http://schemas.microsoft.com/office/drawing/2014/main" id="{2F35DB8E-819B-D92D-DD20-8E7CE2DC9989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170" name="Freeform: Shape 32">
                  <a:extLst>
                    <a:ext uri="{FF2B5EF4-FFF2-40B4-BE49-F238E27FC236}">
                      <a16:creationId xmlns:a16="http://schemas.microsoft.com/office/drawing/2014/main" id="{AA9CDD74-A4E7-662C-812D-345FB948484D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: Shape 33">
                  <a:extLst>
                    <a:ext uri="{FF2B5EF4-FFF2-40B4-BE49-F238E27FC236}">
                      <a16:creationId xmlns:a16="http://schemas.microsoft.com/office/drawing/2014/main" id="{B464BCAC-13F2-08ED-E162-7B361600FB88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7" name="Freeform: Shape 29">
                <a:extLst>
                  <a:ext uri="{FF2B5EF4-FFF2-40B4-BE49-F238E27FC236}">
                    <a16:creationId xmlns:a16="http://schemas.microsoft.com/office/drawing/2014/main" id="{6F806958-2F4C-C1A7-E3AD-C1E86B04EE31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Freeform: Shape 30">
                <a:extLst>
                  <a:ext uri="{FF2B5EF4-FFF2-40B4-BE49-F238E27FC236}">
                    <a16:creationId xmlns:a16="http://schemas.microsoft.com/office/drawing/2014/main" id="{F3362EE2-4209-32F4-D30B-EFEDE43F0A38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Freeform: Shape 31">
                <a:extLst>
                  <a:ext uri="{FF2B5EF4-FFF2-40B4-BE49-F238E27FC236}">
                    <a16:creationId xmlns:a16="http://schemas.microsoft.com/office/drawing/2014/main" id="{640A2D86-0675-E50D-F624-C9CB8CCAC864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4" name="Oval 26">
              <a:extLst>
                <a:ext uri="{FF2B5EF4-FFF2-40B4-BE49-F238E27FC236}">
                  <a16:creationId xmlns:a16="http://schemas.microsoft.com/office/drawing/2014/main" id="{05FA0A1B-3FEE-508F-CF4A-0DF8D407B315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6" name="矩形: 圆角 89">
            <a:extLst>
              <a:ext uri="{FF2B5EF4-FFF2-40B4-BE49-F238E27FC236}">
                <a16:creationId xmlns:a16="http://schemas.microsoft.com/office/drawing/2014/main" id="{BFA50ADB-74BA-14E0-911C-3AAE341F2252}"/>
              </a:ext>
            </a:extLst>
          </p:cNvPr>
          <p:cNvSpPr/>
          <p:nvPr/>
        </p:nvSpPr>
        <p:spPr>
          <a:xfrm>
            <a:off x="1319154" y="1409583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840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DE571-F1C5-48E8-67B7-24A5A9F27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EB76FE92-F30F-C34C-924E-2FC93252E5B7}"/>
              </a:ext>
            </a:extLst>
          </p:cNvPr>
          <p:cNvSpPr txBox="1"/>
          <p:nvPr/>
        </p:nvSpPr>
        <p:spPr>
          <a:xfrm>
            <a:off x="5219349" y="595273"/>
            <a:ext cx="5492194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b="1" dirty="0"/>
              <a:t>核心创作工作台，一站式完成录音、混轨与风格选择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2CA9D39A-772E-7BF9-AC46-78FF2F195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34" y="372938"/>
            <a:ext cx="3737079" cy="594070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dirty="0"/>
              <a:t>UI</a:t>
            </a:r>
            <a:r>
              <a:rPr lang="zh-CN" altLang="en-US" dirty="0"/>
              <a:t>界面</a:t>
            </a:r>
            <a:r>
              <a:rPr lang="en-US" altLang="zh-CN" dirty="0"/>
              <a:t>——</a:t>
            </a:r>
            <a:r>
              <a:rPr lang="zh-CN" altLang="en-US" dirty="0"/>
              <a:t>创作（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  <a:endParaRPr lang="en-US" dirty="0"/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9F7221DA-1921-46A3-D551-F3C41C028B90}"/>
              </a:ext>
            </a:extLst>
          </p:cNvPr>
          <p:cNvGrpSpPr/>
          <p:nvPr/>
        </p:nvGrpSpPr>
        <p:grpSpPr>
          <a:xfrm>
            <a:off x="979290" y="1567099"/>
            <a:ext cx="2826576" cy="3830249"/>
            <a:chOff x="4120979" y="1130299"/>
            <a:chExt cx="3950043" cy="5352641"/>
          </a:xfrm>
        </p:grpSpPr>
        <p:sp>
          <p:nvSpPr>
            <p:cNvPr id="22" name="Freeform: Shape 5">
              <a:extLst>
                <a:ext uri="{FF2B5EF4-FFF2-40B4-BE49-F238E27FC236}">
                  <a16:creationId xmlns:a16="http://schemas.microsoft.com/office/drawing/2014/main" id="{6EEC8F64-16E6-71E4-B909-F1A48FD3C5FD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6" name="Group 6">
              <a:extLst>
                <a:ext uri="{FF2B5EF4-FFF2-40B4-BE49-F238E27FC236}">
                  <a16:creationId xmlns:a16="http://schemas.microsoft.com/office/drawing/2014/main" id="{E7C65E32-60BA-B86F-85F3-C6195B1AA498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81" name="Freeform: Shape 56">
                <a:extLst>
                  <a:ext uri="{FF2B5EF4-FFF2-40B4-BE49-F238E27FC236}">
                    <a16:creationId xmlns:a16="http://schemas.microsoft.com/office/drawing/2014/main" id="{FAE412D0-347B-BD87-98A6-C0E23FE39B76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Freeform: Shape 57">
                <a:extLst>
                  <a:ext uri="{FF2B5EF4-FFF2-40B4-BE49-F238E27FC236}">
                    <a16:creationId xmlns:a16="http://schemas.microsoft.com/office/drawing/2014/main" id="{53649D62-37F7-90FA-BFF0-33767179D020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Freeform: Shape 7">
              <a:extLst>
                <a:ext uri="{FF2B5EF4-FFF2-40B4-BE49-F238E27FC236}">
                  <a16:creationId xmlns:a16="http://schemas.microsoft.com/office/drawing/2014/main" id="{A68FE429-0AF9-BD63-C4B2-695DF1029B91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Freeform: Shape 8">
              <a:extLst>
                <a:ext uri="{FF2B5EF4-FFF2-40B4-BE49-F238E27FC236}">
                  <a16:creationId xmlns:a16="http://schemas.microsoft.com/office/drawing/2014/main" id="{B4E7AD48-4DF9-7802-0DA6-355AC52197AC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34" name="Group 9">
              <a:extLst>
                <a:ext uri="{FF2B5EF4-FFF2-40B4-BE49-F238E27FC236}">
                  <a16:creationId xmlns:a16="http://schemas.microsoft.com/office/drawing/2014/main" id="{67D5440F-F194-B437-15DB-EF0E25B2B3BD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79" name="Freeform: Shape 54">
                <a:extLst>
                  <a:ext uri="{FF2B5EF4-FFF2-40B4-BE49-F238E27FC236}">
                    <a16:creationId xmlns:a16="http://schemas.microsoft.com/office/drawing/2014/main" id="{6302A6A4-618B-21C2-8322-23446ACDC2C7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Freeform: Shape 55">
                <a:extLst>
                  <a:ext uri="{FF2B5EF4-FFF2-40B4-BE49-F238E27FC236}">
                    <a16:creationId xmlns:a16="http://schemas.microsoft.com/office/drawing/2014/main" id="{652DE4F9-A912-B8BE-5B50-0DFF688282E4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Freeform: Shape 10">
              <a:extLst>
                <a:ext uri="{FF2B5EF4-FFF2-40B4-BE49-F238E27FC236}">
                  <a16:creationId xmlns:a16="http://schemas.microsoft.com/office/drawing/2014/main" id="{492583A9-DE1E-FC5D-072D-53C4CB57541C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6D8F322C-F2E0-A6F9-CFD2-FAC717759FB6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77" name="Freeform: Shape 52">
                <a:extLst>
                  <a:ext uri="{FF2B5EF4-FFF2-40B4-BE49-F238E27FC236}">
                    <a16:creationId xmlns:a16="http://schemas.microsoft.com/office/drawing/2014/main" id="{8CC6DA21-056E-0DCD-3B9C-0C8FD9A47735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: Shape 53">
                <a:extLst>
                  <a:ext uri="{FF2B5EF4-FFF2-40B4-BE49-F238E27FC236}">
                    <a16:creationId xmlns:a16="http://schemas.microsoft.com/office/drawing/2014/main" id="{BAF48E45-A134-66F0-4C17-AF94D4F90419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" name="Freeform: Shape 12">
              <a:extLst>
                <a:ext uri="{FF2B5EF4-FFF2-40B4-BE49-F238E27FC236}">
                  <a16:creationId xmlns:a16="http://schemas.microsoft.com/office/drawing/2014/main" id="{23782422-C0F9-C15A-9337-27790EE88FDF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Group 13">
              <a:extLst>
                <a:ext uri="{FF2B5EF4-FFF2-40B4-BE49-F238E27FC236}">
                  <a16:creationId xmlns:a16="http://schemas.microsoft.com/office/drawing/2014/main" id="{AA2A1F8D-0F9A-E2BB-0F8F-B215C435E0AA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71" name="Group 46">
                <a:extLst>
                  <a:ext uri="{FF2B5EF4-FFF2-40B4-BE49-F238E27FC236}">
                    <a16:creationId xmlns:a16="http://schemas.microsoft.com/office/drawing/2014/main" id="{E3436E9E-82D6-4980-60D8-EB76E01D8239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75" name="Freeform: Shape 50">
                  <a:extLst>
                    <a:ext uri="{FF2B5EF4-FFF2-40B4-BE49-F238E27FC236}">
                      <a16:creationId xmlns:a16="http://schemas.microsoft.com/office/drawing/2014/main" id="{5A79E9F9-9579-24AA-D9C8-6B8D699AFCBD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51">
                  <a:extLst>
                    <a:ext uri="{FF2B5EF4-FFF2-40B4-BE49-F238E27FC236}">
                      <a16:creationId xmlns:a16="http://schemas.microsoft.com/office/drawing/2014/main" id="{C99E15DB-1D82-2ED2-2E5B-D20E6CF8CDF5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2" name="Group 47">
                <a:extLst>
                  <a:ext uri="{FF2B5EF4-FFF2-40B4-BE49-F238E27FC236}">
                    <a16:creationId xmlns:a16="http://schemas.microsoft.com/office/drawing/2014/main" id="{2E405E5B-A6F2-605E-ACD5-F159FD5C1F1D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73" name="Freeform: Shape 48">
                  <a:extLst>
                    <a:ext uri="{FF2B5EF4-FFF2-40B4-BE49-F238E27FC236}">
                      <a16:creationId xmlns:a16="http://schemas.microsoft.com/office/drawing/2014/main" id="{4C77465B-1626-8623-4C8E-2F6633F37569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" name="Freeform: Shape 49">
                  <a:extLst>
                    <a:ext uri="{FF2B5EF4-FFF2-40B4-BE49-F238E27FC236}">
                      <a16:creationId xmlns:a16="http://schemas.microsoft.com/office/drawing/2014/main" id="{4562104E-9F5B-58CD-DAD2-3067166FDC83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Group 14">
              <a:extLst>
                <a:ext uri="{FF2B5EF4-FFF2-40B4-BE49-F238E27FC236}">
                  <a16:creationId xmlns:a16="http://schemas.microsoft.com/office/drawing/2014/main" id="{7F70C813-F4F3-3CD2-4DF7-8D96831AACC7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65" name="Freeform: Shape 40">
                <a:extLst>
                  <a:ext uri="{FF2B5EF4-FFF2-40B4-BE49-F238E27FC236}">
                    <a16:creationId xmlns:a16="http://schemas.microsoft.com/office/drawing/2014/main" id="{830543F0-792E-0363-F07B-4090EBCCD5F3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Freeform: Shape 41">
                <a:extLst>
                  <a:ext uri="{FF2B5EF4-FFF2-40B4-BE49-F238E27FC236}">
                    <a16:creationId xmlns:a16="http://schemas.microsoft.com/office/drawing/2014/main" id="{3FBA0952-E569-F55D-94A8-572570556605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Freeform: Shape 42">
                <a:extLst>
                  <a:ext uri="{FF2B5EF4-FFF2-40B4-BE49-F238E27FC236}">
                    <a16:creationId xmlns:a16="http://schemas.microsoft.com/office/drawing/2014/main" id="{D7325CF5-E0FA-BEE5-5504-6896E06FE5A1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Freeform: Shape 43">
                <a:extLst>
                  <a:ext uri="{FF2B5EF4-FFF2-40B4-BE49-F238E27FC236}">
                    <a16:creationId xmlns:a16="http://schemas.microsoft.com/office/drawing/2014/main" id="{1D7CEC6E-CF77-B2F0-2C5D-2C3564D928BD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Freeform: Shape 44">
                <a:extLst>
                  <a:ext uri="{FF2B5EF4-FFF2-40B4-BE49-F238E27FC236}">
                    <a16:creationId xmlns:a16="http://schemas.microsoft.com/office/drawing/2014/main" id="{0D135E32-6304-8443-D38C-F4A8CDC788C4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Freeform: Shape 45">
                <a:extLst>
                  <a:ext uri="{FF2B5EF4-FFF2-40B4-BE49-F238E27FC236}">
                    <a16:creationId xmlns:a16="http://schemas.microsoft.com/office/drawing/2014/main" id="{5B10AD00-6A60-CD2B-442A-0EBC9D36F966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Group 15">
              <a:extLst>
                <a:ext uri="{FF2B5EF4-FFF2-40B4-BE49-F238E27FC236}">
                  <a16:creationId xmlns:a16="http://schemas.microsoft.com/office/drawing/2014/main" id="{02820B98-AC2A-9A0F-EFDD-34F4D2EEF924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63" name="Freeform: Shape 38">
                <a:extLst>
                  <a:ext uri="{FF2B5EF4-FFF2-40B4-BE49-F238E27FC236}">
                    <a16:creationId xmlns:a16="http://schemas.microsoft.com/office/drawing/2014/main" id="{1D2049A2-91B6-A088-9069-B26DBD7FBABA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Freeform: Shape 39">
                <a:extLst>
                  <a:ext uri="{FF2B5EF4-FFF2-40B4-BE49-F238E27FC236}">
                    <a16:creationId xmlns:a16="http://schemas.microsoft.com/office/drawing/2014/main" id="{85499900-ABA9-B390-41DD-B3799DB398A7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Group 16">
              <a:extLst>
                <a:ext uri="{FF2B5EF4-FFF2-40B4-BE49-F238E27FC236}">
                  <a16:creationId xmlns:a16="http://schemas.microsoft.com/office/drawing/2014/main" id="{E6879A4B-519C-9455-D625-9B2860379137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61" name="Freeform: Shape 36">
                <a:extLst>
                  <a:ext uri="{FF2B5EF4-FFF2-40B4-BE49-F238E27FC236}">
                    <a16:creationId xmlns:a16="http://schemas.microsoft.com/office/drawing/2014/main" id="{B7D80BCF-C86C-51C7-1039-8919D4F34F24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Freeform: Shape 37">
                <a:extLst>
                  <a:ext uri="{FF2B5EF4-FFF2-40B4-BE49-F238E27FC236}">
                    <a16:creationId xmlns:a16="http://schemas.microsoft.com/office/drawing/2014/main" id="{61052224-83D8-BB57-F398-8B4BFC60205C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2" name="Group 17">
              <a:extLst>
                <a:ext uri="{FF2B5EF4-FFF2-40B4-BE49-F238E27FC236}">
                  <a16:creationId xmlns:a16="http://schemas.microsoft.com/office/drawing/2014/main" id="{C30C2137-2471-0B83-9180-DF5548EC9C2F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59" name="Freeform: Shape 34">
                <a:extLst>
                  <a:ext uri="{FF2B5EF4-FFF2-40B4-BE49-F238E27FC236}">
                    <a16:creationId xmlns:a16="http://schemas.microsoft.com/office/drawing/2014/main" id="{4AE45F11-FB3B-9429-DE6B-08A49755FBDC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Freeform: Shape 35">
                <a:extLst>
                  <a:ext uri="{FF2B5EF4-FFF2-40B4-BE49-F238E27FC236}">
                    <a16:creationId xmlns:a16="http://schemas.microsoft.com/office/drawing/2014/main" id="{F9D8E244-7548-8932-87CF-C91329261129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3" name="Freeform: Shape 18">
              <a:extLst>
                <a:ext uri="{FF2B5EF4-FFF2-40B4-BE49-F238E27FC236}">
                  <a16:creationId xmlns:a16="http://schemas.microsoft.com/office/drawing/2014/main" id="{5D3D637B-79DA-E0E6-AD3A-E06BC3B4CFC7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: Shape 19">
              <a:extLst>
                <a:ext uri="{FF2B5EF4-FFF2-40B4-BE49-F238E27FC236}">
                  <a16:creationId xmlns:a16="http://schemas.microsoft.com/office/drawing/2014/main" id="{8AB20113-4CAF-66FC-D7E9-A02238E577B6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Freeform: Shape 20">
              <a:extLst>
                <a:ext uri="{FF2B5EF4-FFF2-40B4-BE49-F238E27FC236}">
                  <a16:creationId xmlns:a16="http://schemas.microsoft.com/office/drawing/2014/main" id="{EE92E871-FA4A-A4A6-A1AF-A550537D319A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Freeform: Shape 21">
              <a:extLst>
                <a:ext uri="{FF2B5EF4-FFF2-40B4-BE49-F238E27FC236}">
                  <a16:creationId xmlns:a16="http://schemas.microsoft.com/office/drawing/2014/main" id="{A82CAEB6-669B-993C-5D10-F6705AB108FB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EEFA7DCB-1E94-0DB6-51D0-3969C3FDE2BD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Freeform: Shape 23">
              <a:extLst>
                <a:ext uri="{FF2B5EF4-FFF2-40B4-BE49-F238E27FC236}">
                  <a16:creationId xmlns:a16="http://schemas.microsoft.com/office/drawing/2014/main" id="{1E365293-5A01-6796-F796-146FDFD1FC7C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Freeform: Shape 24">
              <a:extLst>
                <a:ext uri="{FF2B5EF4-FFF2-40B4-BE49-F238E27FC236}">
                  <a16:creationId xmlns:a16="http://schemas.microsoft.com/office/drawing/2014/main" id="{5819127A-A935-6BF8-3D1F-FF02F1F58860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77CB2732-428C-3945-F7AA-0225A6831A3F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52" name="Freeform: Shape 27">
                <a:extLst>
                  <a:ext uri="{FF2B5EF4-FFF2-40B4-BE49-F238E27FC236}">
                    <a16:creationId xmlns:a16="http://schemas.microsoft.com/office/drawing/2014/main" id="{1AACAFE5-76E8-EC90-E833-161D0C9F61DC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3" name="Group 28">
                <a:extLst>
                  <a:ext uri="{FF2B5EF4-FFF2-40B4-BE49-F238E27FC236}">
                    <a16:creationId xmlns:a16="http://schemas.microsoft.com/office/drawing/2014/main" id="{0A4968B2-9F49-D894-2111-A5E50BB4F7DD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57" name="Freeform: Shape 32">
                  <a:extLst>
                    <a:ext uri="{FF2B5EF4-FFF2-40B4-BE49-F238E27FC236}">
                      <a16:creationId xmlns:a16="http://schemas.microsoft.com/office/drawing/2014/main" id="{1819D85C-89C1-FAD1-1C48-AFD8AFF47325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33">
                  <a:extLst>
                    <a:ext uri="{FF2B5EF4-FFF2-40B4-BE49-F238E27FC236}">
                      <a16:creationId xmlns:a16="http://schemas.microsoft.com/office/drawing/2014/main" id="{7BF6BBC3-278E-55B9-0703-78F73177B2EF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Freeform: Shape 29">
                <a:extLst>
                  <a:ext uri="{FF2B5EF4-FFF2-40B4-BE49-F238E27FC236}">
                    <a16:creationId xmlns:a16="http://schemas.microsoft.com/office/drawing/2014/main" id="{30532335-2011-53A2-42BE-816B6E6CC20C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Freeform: Shape 30">
                <a:extLst>
                  <a:ext uri="{FF2B5EF4-FFF2-40B4-BE49-F238E27FC236}">
                    <a16:creationId xmlns:a16="http://schemas.microsoft.com/office/drawing/2014/main" id="{1F2B1629-06B5-9994-BE0E-C497C234907E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Freeform: Shape 31">
                <a:extLst>
                  <a:ext uri="{FF2B5EF4-FFF2-40B4-BE49-F238E27FC236}">
                    <a16:creationId xmlns:a16="http://schemas.microsoft.com/office/drawing/2014/main" id="{A6293129-288F-5CAC-8C74-B214597AA96E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Oval 26">
              <a:extLst>
                <a:ext uri="{FF2B5EF4-FFF2-40B4-BE49-F238E27FC236}">
                  <a16:creationId xmlns:a16="http://schemas.microsoft.com/office/drawing/2014/main" id="{E8240C93-D72B-E593-8A05-16DE00FE2984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: 圆角 89">
            <a:extLst>
              <a:ext uri="{FF2B5EF4-FFF2-40B4-BE49-F238E27FC236}">
                <a16:creationId xmlns:a16="http://schemas.microsoft.com/office/drawing/2014/main" id="{B03B2A60-D122-2766-AC99-A4D86A24D42D}"/>
              </a:ext>
            </a:extLst>
          </p:cNvPr>
          <p:cNvSpPr/>
          <p:nvPr/>
        </p:nvSpPr>
        <p:spPr>
          <a:xfrm>
            <a:off x="1573023" y="1671369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AD2AF9B8-FAA3-103F-D898-A835A11E1480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11B553FE-5124-C3E4-7505-ABC92BE46F4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5" name="文本框 84">
            <a:extLst>
              <a:ext uri="{FF2B5EF4-FFF2-40B4-BE49-F238E27FC236}">
                <a16:creationId xmlns:a16="http://schemas.microsoft.com/office/drawing/2014/main" id="{296D030E-2CBF-C4CB-E6B1-7ECBA22F3EBA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Rectangle: Rounded Corners 63">
            <a:extLst>
              <a:ext uri="{FF2B5EF4-FFF2-40B4-BE49-F238E27FC236}">
                <a16:creationId xmlns:a16="http://schemas.microsoft.com/office/drawing/2014/main" id="{D2C6EDEC-0B37-7231-1C6F-CA2B3248E0C1}"/>
              </a:ext>
            </a:extLst>
          </p:cNvPr>
          <p:cNvSpPr/>
          <p:nvPr/>
        </p:nvSpPr>
        <p:spPr>
          <a:xfrm>
            <a:off x="4748017" y="1260364"/>
            <a:ext cx="5797583" cy="4461426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</a:t>
            </a:r>
            <a:endParaRPr lang="en-GB" dirty="0"/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6E71C255-B0FD-2C8C-81CA-2EA2F5539C54}"/>
              </a:ext>
            </a:extLst>
          </p:cNvPr>
          <p:cNvSpPr txBox="1"/>
          <p:nvPr/>
        </p:nvSpPr>
        <p:spPr>
          <a:xfrm>
            <a:off x="5219349" y="1254838"/>
            <a:ext cx="6324110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子模块“创作中心”</a:t>
            </a:r>
            <a:r>
              <a:rPr lang="en-US" altLang="zh-CN" sz="1600" b="1" dirty="0">
                <a:solidFill>
                  <a:schemeClr val="accent5"/>
                </a:solidFill>
              </a:rPr>
              <a:t>—— </a:t>
            </a:r>
            <a:r>
              <a:rPr lang="zh-CN" altLang="en-US" sz="1600" b="1" dirty="0">
                <a:solidFill>
                  <a:schemeClr val="accent5"/>
                </a:solidFill>
              </a:rPr>
              <a:t>多轨混音 </a:t>
            </a:r>
            <a:r>
              <a:rPr lang="en-US" altLang="zh-CN" sz="1600" b="1" dirty="0">
                <a:solidFill>
                  <a:schemeClr val="accent5"/>
                </a:solidFill>
              </a:rPr>
              <a:t>+ </a:t>
            </a:r>
            <a:r>
              <a:rPr lang="zh-CN" altLang="en-US" sz="1600" b="1" dirty="0">
                <a:solidFill>
                  <a:schemeClr val="accent5"/>
                </a:solidFill>
              </a:rPr>
              <a:t>净化 </a:t>
            </a:r>
            <a:r>
              <a:rPr lang="en-US" altLang="zh-CN" sz="1600" b="1" dirty="0">
                <a:solidFill>
                  <a:schemeClr val="accent5"/>
                </a:solidFill>
              </a:rPr>
              <a:t>+ </a:t>
            </a:r>
            <a:r>
              <a:rPr lang="zh-CN" altLang="en-US" sz="1600" b="1" dirty="0">
                <a:solidFill>
                  <a:schemeClr val="accent5"/>
                </a:solidFill>
              </a:rPr>
              <a:t>风格库</a:t>
            </a: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D641FF80-0C63-8DF5-8298-F4CE79A9E84A}"/>
              </a:ext>
            </a:extLst>
          </p:cNvPr>
          <p:cNvSpPr txBox="1"/>
          <p:nvPr/>
        </p:nvSpPr>
        <p:spPr>
          <a:xfrm>
            <a:off x="4779587" y="1813029"/>
            <a:ext cx="5860356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1.</a:t>
            </a:r>
            <a:r>
              <a:rPr lang="zh-CN" altLang="en-US" sz="1600" b="1" dirty="0"/>
              <a:t> 多轨混音：专业混音流程的轻量化呈现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支持添加多个音轨（如主旋律、伴奏、和声、</a:t>
            </a:r>
            <a:r>
              <a:rPr lang="en-US" altLang="zh-CN" sz="1600" dirty="0"/>
              <a:t>Beat</a:t>
            </a:r>
            <a:r>
              <a:rPr lang="zh-CN" altLang="en-US" sz="1600" dirty="0"/>
              <a:t>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可单独调整每个音轨的音量、静音等参数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帮助新手用户快速理解混音逻辑，让作品更立体、更专业</a:t>
            </a:r>
          </a:p>
          <a:p>
            <a:endParaRPr lang="en-US" altLang="zh-CN" sz="2000" b="1" dirty="0"/>
          </a:p>
          <a:p>
            <a:r>
              <a:rPr lang="en-US" altLang="zh-CN" sz="1600" b="1" dirty="0"/>
              <a:t>2.</a:t>
            </a:r>
            <a:r>
              <a:rPr lang="zh-CN" altLang="en-US" sz="1600" b="1" dirty="0"/>
              <a:t>脉冲净化：一键清理杂音，提升声音质量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600" dirty="0"/>
              <a:t>AI </a:t>
            </a:r>
            <a:r>
              <a:rPr lang="zh-CN" altLang="en-US" sz="1600" dirty="0"/>
              <a:t>自动检测录音中的底噪、风声、混响等干扰因素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通过“启动净化”一键优化音频，使 </a:t>
            </a:r>
            <a:r>
              <a:rPr lang="en-US" altLang="zh-CN" sz="1600" dirty="0"/>
              <a:t>Demo </a:t>
            </a:r>
            <a:r>
              <a:rPr lang="zh-CN" altLang="en-US" sz="1600" dirty="0"/>
              <a:t>接近录音棚级别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特别适合宿舍</a:t>
            </a:r>
            <a:r>
              <a:rPr lang="en-US" altLang="zh-CN" sz="1600" dirty="0"/>
              <a:t>/</a:t>
            </a:r>
            <a:r>
              <a:rPr lang="zh-CN" altLang="en-US" sz="1600" dirty="0"/>
              <a:t>校园环境中录音的学生用户</a:t>
            </a:r>
          </a:p>
          <a:p>
            <a:endParaRPr lang="en-US" altLang="zh-CN" sz="2000" b="1" dirty="0"/>
          </a:p>
          <a:p>
            <a:r>
              <a:rPr lang="en-US" altLang="zh-CN" sz="1600" b="1" dirty="0"/>
              <a:t>3.</a:t>
            </a:r>
            <a:r>
              <a:rPr lang="zh-CN" altLang="en-US" sz="1600" b="1" dirty="0"/>
              <a:t> 智能风格库：快速匹配音乐风格模板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提供 </a:t>
            </a:r>
            <a:r>
              <a:rPr lang="en-US" altLang="zh-CN" sz="1600" dirty="0"/>
              <a:t>Trap</a:t>
            </a:r>
            <a:r>
              <a:rPr lang="zh-CN" altLang="en-US" sz="1600" dirty="0"/>
              <a:t>、</a:t>
            </a:r>
            <a:r>
              <a:rPr lang="en-US" altLang="zh-CN" sz="1600" dirty="0"/>
              <a:t>Old School</a:t>
            </a:r>
            <a:r>
              <a:rPr lang="zh-CN" altLang="en-US" sz="1600" dirty="0"/>
              <a:t>、</a:t>
            </a:r>
            <a:r>
              <a:rPr lang="en-US" altLang="zh-CN" sz="1600" dirty="0"/>
              <a:t>Urban </a:t>
            </a:r>
            <a:r>
              <a:rPr lang="zh-CN" altLang="en-US" sz="1600" dirty="0"/>
              <a:t>等主流说唱风格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系统根据音轨特征进行自动节奏匹配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一键换风格，瞬间切换歌曲氛围</a:t>
            </a: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0838E2FE-CB14-9D28-542A-F25D00507E4E}"/>
              </a:ext>
            </a:extLst>
          </p:cNvPr>
          <p:cNvSpPr txBox="1"/>
          <p:nvPr/>
        </p:nvSpPr>
        <p:spPr>
          <a:xfrm>
            <a:off x="1419865" y="5430812"/>
            <a:ext cx="1925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“创作”界面</a:t>
            </a:r>
          </a:p>
        </p:txBody>
      </p:sp>
      <p:grpSp>
        <p:nvGrpSpPr>
          <p:cNvPr id="140" name="Group 3">
            <a:extLst>
              <a:ext uri="{FF2B5EF4-FFF2-40B4-BE49-F238E27FC236}">
                <a16:creationId xmlns:a16="http://schemas.microsoft.com/office/drawing/2014/main" id="{5630CA22-4835-9780-BC96-3A29CE583802}"/>
              </a:ext>
            </a:extLst>
          </p:cNvPr>
          <p:cNvGrpSpPr/>
          <p:nvPr/>
        </p:nvGrpSpPr>
        <p:grpSpPr>
          <a:xfrm>
            <a:off x="979290" y="1577659"/>
            <a:ext cx="2826576" cy="3830249"/>
            <a:chOff x="4120979" y="1130299"/>
            <a:chExt cx="3950043" cy="5352641"/>
          </a:xfrm>
        </p:grpSpPr>
        <p:sp>
          <p:nvSpPr>
            <p:cNvPr id="141" name="Freeform: Shape 5">
              <a:extLst>
                <a:ext uri="{FF2B5EF4-FFF2-40B4-BE49-F238E27FC236}">
                  <a16:creationId xmlns:a16="http://schemas.microsoft.com/office/drawing/2014/main" id="{5976C7F4-F1FF-ECF0-06EC-31E00B37C230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4" name="Group 6">
              <a:extLst>
                <a:ext uri="{FF2B5EF4-FFF2-40B4-BE49-F238E27FC236}">
                  <a16:creationId xmlns:a16="http://schemas.microsoft.com/office/drawing/2014/main" id="{F380F44B-0592-EF22-6C69-29C05E84DF3D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194" name="Freeform: Shape 56">
                <a:extLst>
                  <a:ext uri="{FF2B5EF4-FFF2-40B4-BE49-F238E27FC236}">
                    <a16:creationId xmlns:a16="http://schemas.microsoft.com/office/drawing/2014/main" id="{3B9D772A-8C37-D416-7FD2-5254EA0B2AFA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5" name="Freeform: Shape 57">
                <a:extLst>
                  <a:ext uri="{FF2B5EF4-FFF2-40B4-BE49-F238E27FC236}">
                    <a16:creationId xmlns:a16="http://schemas.microsoft.com/office/drawing/2014/main" id="{BD41FCBC-7281-E6B6-22B7-BC434DBE7891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5" name="Freeform: Shape 7">
              <a:extLst>
                <a:ext uri="{FF2B5EF4-FFF2-40B4-BE49-F238E27FC236}">
                  <a16:creationId xmlns:a16="http://schemas.microsoft.com/office/drawing/2014/main" id="{53668010-E246-1E21-F061-025C3C619B84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Freeform: Shape 8">
              <a:extLst>
                <a:ext uri="{FF2B5EF4-FFF2-40B4-BE49-F238E27FC236}">
                  <a16:creationId xmlns:a16="http://schemas.microsoft.com/office/drawing/2014/main" id="{A2C3AF5C-708F-7EAE-A8CE-F3CE24896DA5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7" name="Group 9">
              <a:extLst>
                <a:ext uri="{FF2B5EF4-FFF2-40B4-BE49-F238E27FC236}">
                  <a16:creationId xmlns:a16="http://schemas.microsoft.com/office/drawing/2014/main" id="{8AE0E27A-1265-1FB2-5BDB-353C93797E5E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192" name="Freeform: Shape 54">
                <a:extLst>
                  <a:ext uri="{FF2B5EF4-FFF2-40B4-BE49-F238E27FC236}">
                    <a16:creationId xmlns:a16="http://schemas.microsoft.com/office/drawing/2014/main" id="{572AA50A-BDB7-5AA3-4DB8-E28FBE9CAAA5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3" name="Freeform: Shape 55">
                <a:extLst>
                  <a:ext uri="{FF2B5EF4-FFF2-40B4-BE49-F238E27FC236}">
                    <a16:creationId xmlns:a16="http://schemas.microsoft.com/office/drawing/2014/main" id="{F3073BDD-A379-FF24-4C73-F0B002EA3164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8" name="Freeform: Shape 10">
              <a:extLst>
                <a:ext uri="{FF2B5EF4-FFF2-40B4-BE49-F238E27FC236}">
                  <a16:creationId xmlns:a16="http://schemas.microsoft.com/office/drawing/2014/main" id="{9BA88E5B-9A49-4B45-F244-C83459E15D18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9" name="Group 11">
              <a:extLst>
                <a:ext uri="{FF2B5EF4-FFF2-40B4-BE49-F238E27FC236}">
                  <a16:creationId xmlns:a16="http://schemas.microsoft.com/office/drawing/2014/main" id="{76B7AD50-865D-969D-E240-C243100E170F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190" name="Freeform: Shape 52">
                <a:extLst>
                  <a:ext uri="{FF2B5EF4-FFF2-40B4-BE49-F238E27FC236}">
                    <a16:creationId xmlns:a16="http://schemas.microsoft.com/office/drawing/2014/main" id="{EC07B9E8-04E6-4550-0FE2-E659C6B54A35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: Shape 53">
                <a:extLst>
                  <a:ext uri="{FF2B5EF4-FFF2-40B4-BE49-F238E27FC236}">
                    <a16:creationId xmlns:a16="http://schemas.microsoft.com/office/drawing/2014/main" id="{3563E49F-2E4F-AEA5-6AB0-1F2659993DBF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0" name="Freeform: Shape 12">
              <a:extLst>
                <a:ext uri="{FF2B5EF4-FFF2-40B4-BE49-F238E27FC236}">
                  <a16:creationId xmlns:a16="http://schemas.microsoft.com/office/drawing/2014/main" id="{E5ADB390-8655-E986-DC87-238CD04B4F5D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1" name="Group 13">
              <a:extLst>
                <a:ext uri="{FF2B5EF4-FFF2-40B4-BE49-F238E27FC236}">
                  <a16:creationId xmlns:a16="http://schemas.microsoft.com/office/drawing/2014/main" id="{89E701EA-08C8-0C12-137B-B3A62C8C5BE0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184" name="Group 46">
                <a:extLst>
                  <a:ext uri="{FF2B5EF4-FFF2-40B4-BE49-F238E27FC236}">
                    <a16:creationId xmlns:a16="http://schemas.microsoft.com/office/drawing/2014/main" id="{4BA1B89B-32A6-E5C6-75C6-F2BA1E4FCBED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188" name="Freeform: Shape 50">
                  <a:extLst>
                    <a:ext uri="{FF2B5EF4-FFF2-40B4-BE49-F238E27FC236}">
                      <a16:creationId xmlns:a16="http://schemas.microsoft.com/office/drawing/2014/main" id="{E8C52FD9-7116-8BFF-ECD5-32EEDE2794F6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9" name="Freeform: Shape 51">
                  <a:extLst>
                    <a:ext uri="{FF2B5EF4-FFF2-40B4-BE49-F238E27FC236}">
                      <a16:creationId xmlns:a16="http://schemas.microsoft.com/office/drawing/2014/main" id="{331AE0CE-D18C-AB29-5980-E55D4A943188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5" name="Group 47">
                <a:extLst>
                  <a:ext uri="{FF2B5EF4-FFF2-40B4-BE49-F238E27FC236}">
                    <a16:creationId xmlns:a16="http://schemas.microsoft.com/office/drawing/2014/main" id="{28D7D36C-48EB-FF8B-1BD9-82308283E851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186" name="Freeform: Shape 48">
                  <a:extLst>
                    <a:ext uri="{FF2B5EF4-FFF2-40B4-BE49-F238E27FC236}">
                      <a16:creationId xmlns:a16="http://schemas.microsoft.com/office/drawing/2014/main" id="{1B13AE1B-43CB-2138-F5C7-36857BD283A5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7" name="Freeform: Shape 49">
                  <a:extLst>
                    <a:ext uri="{FF2B5EF4-FFF2-40B4-BE49-F238E27FC236}">
                      <a16:creationId xmlns:a16="http://schemas.microsoft.com/office/drawing/2014/main" id="{CC961BDE-A2CF-BF81-5A6C-E100625060AE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2" name="Group 14">
              <a:extLst>
                <a:ext uri="{FF2B5EF4-FFF2-40B4-BE49-F238E27FC236}">
                  <a16:creationId xmlns:a16="http://schemas.microsoft.com/office/drawing/2014/main" id="{440830B6-9403-EC49-1921-749FF6495958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178" name="Freeform: Shape 40">
                <a:extLst>
                  <a:ext uri="{FF2B5EF4-FFF2-40B4-BE49-F238E27FC236}">
                    <a16:creationId xmlns:a16="http://schemas.microsoft.com/office/drawing/2014/main" id="{A31E4D8C-3583-E5B2-71FF-7B8BF796C646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Freeform: Shape 41">
                <a:extLst>
                  <a:ext uri="{FF2B5EF4-FFF2-40B4-BE49-F238E27FC236}">
                    <a16:creationId xmlns:a16="http://schemas.microsoft.com/office/drawing/2014/main" id="{28F00F52-3B9F-7FE5-7C0B-6029FBB68323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Freeform: Shape 42">
                <a:extLst>
                  <a:ext uri="{FF2B5EF4-FFF2-40B4-BE49-F238E27FC236}">
                    <a16:creationId xmlns:a16="http://schemas.microsoft.com/office/drawing/2014/main" id="{64E28905-9EA1-126A-82E2-50F81460B92E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Freeform: Shape 43">
                <a:extLst>
                  <a:ext uri="{FF2B5EF4-FFF2-40B4-BE49-F238E27FC236}">
                    <a16:creationId xmlns:a16="http://schemas.microsoft.com/office/drawing/2014/main" id="{30E1F1B8-1017-E1EC-F1DF-BB2BF927376B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Freeform: Shape 44">
                <a:extLst>
                  <a:ext uri="{FF2B5EF4-FFF2-40B4-BE49-F238E27FC236}">
                    <a16:creationId xmlns:a16="http://schemas.microsoft.com/office/drawing/2014/main" id="{68CD8D79-3C4A-FEFD-43AB-BCA9C7D714FB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Freeform: Shape 45">
                <a:extLst>
                  <a:ext uri="{FF2B5EF4-FFF2-40B4-BE49-F238E27FC236}">
                    <a16:creationId xmlns:a16="http://schemas.microsoft.com/office/drawing/2014/main" id="{730C17C0-33DC-51D8-8A8C-19E81E6294B7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3" name="Group 15">
              <a:extLst>
                <a:ext uri="{FF2B5EF4-FFF2-40B4-BE49-F238E27FC236}">
                  <a16:creationId xmlns:a16="http://schemas.microsoft.com/office/drawing/2014/main" id="{B121F3B7-53AC-B0DF-6CE1-7B1C0EC34DBE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176" name="Freeform: Shape 38">
                <a:extLst>
                  <a:ext uri="{FF2B5EF4-FFF2-40B4-BE49-F238E27FC236}">
                    <a16:creationId xmlns:a16="http://schemas.microsoft.com/office/drawing/2014/main" id="{7CA922C0-86DD-2B8C-3C96-6DBCC655C060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Freeform: Shape 39">
                <a:extLst>
                  <a:ext uri="{FF2B5EF4-FFF2-40B4-BE49-F238E27FC236}">
                    <a16:creationId xmlns:a16="http://schemas.microsoft.com/office/drawing/2014/main" id="{F1E2F74C-D856-BD37-ED00-5B8263885326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4" name="Group 16">
              <a:extLst>
                <a:ext uri="{FF2B5EF4-FFF2-40B4-BE49-F238E27FC236}">
                  <a16:creationId xmlns:a16="http://schemas.microsoft.com/office/drawing/2014/main" id="{35615545-123C-5EE4-BA81-156070BB3A3A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174" name="Freeform: Shape 36">
                <a:extLst>
                  <a:ext uri="{FF2B5EF4-FFF2-40B4-BE49-F238E27FC236}">
                    <a16:creationId xmlns:a16="http://schemas.microsoft.com/office/drawing/2014/main" id="{B1FE4CDF-E4C2-897B-3373-0042926779A9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Freeform: Shape 37">
                <a:extLst>
                  <a:ext uri="{FF2B5EF4-FFF2-40B4-BE49-F238E27FC236}">
                    <a16:creationId xmlns:a16="http://schemas.microsoft.com/office/drawing/2014/main" id="{D4BA7FF2-0661-46A5-C6DC-F613BEC64C43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5" name="Group 17">
              <a:extLst>
                <a:ext uri="{FF2B5EF4-FFF2-40B4-BE49-F238E27FC236}">
                  <a16:creationId xmlns:a16="http://schemas.microsoft.com/office/drawing/2014/main" id="{09B82F63-4EA4-F6C8-78C6-9841CB1B7C50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172" name="Freeform: Shape 34">
                <a:extLst>
                  <a:ext uri="{FF2B5EF4-FFF2-40B4-BE49-F238E27FC236}">
                    <a16:creationId xmlns:a16="http://schemas.microsoft.com/office/drawing/2014/main" id="{7F041609-0920-D4AB-7A21-906AB6AAC7AE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Freeform: Shape 35">
                <a:extLst>
                  <a:ext uri="{FF2B5EF4-FFF2-40B4-BE49-F238E27FC236}">
                    <a16:creationId xmlns:a16="http://schemas.microsoft.com/office/drawing/2014/main" id="{4A033941-0357-0F8F-D7AF-64817A08284F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6" name="Freeform: Shape 18">
              <a:extLst>
                <a:ext uri="{FF2B5EF4-FFF2-40B4-BE49-F238E27FC236}">
                  <a16:creationId xmlns:a16="http://schemas.microsoft.com/office/drawing/2014/main" id="{432CA20A-B6EA-4420-B21F-F39B189F53C8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57" name="Freeform: Shape 19">
              <a:extLst>
                <a:ext uri="{FF2B5EF4-FFF2-40B4-BE49-F238E27FC236}">
                  <a16:creationId xmlns:a16="http://schemas.microsoft.com/office/drawing/2014/main" id="{552AAA57-E5B3-1D3A-21F8-578B73D2692F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Freeform: Shape 20">
              <a:extLst>
                <a:ext uri="{FF2B5EF4-FFF2-40B4-BE49-F238E27FC236}">
                  <a16:creationId xmlns:a16="http://schemas.microsoft.com/office/drawing/2014/main" id="{317B00E2-1169-3A42-5414-A85221C999A5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Freeform: Shape 21">
              <a:extLst>
                <a:ext uri="{FF2B5EF4-FFF2-40B4-BE49-F238E27FC236}">
                  <a16:creationId xmlns:a16="http://schemas.microsoft.com/office/drawing/2014/main" id="{D36135C3-AB06-C821-BB0A-7CA01C963164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Freeform: Shape 22">
              <a:extLst>
                <a:ext uri="{FF2B5EF4-FFF2-40B4-BE49-F238E27FC236}">
                  <a16:creationId xmlns:a16="http://schemas.microsoft.com/office/drawing/2014/main" id="{5EEDC9E0-9981-8D1C-4101-74E1E2C7D52E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Freeform: Shape 23">
              <a:extLst>
                <a:ext uri="{FF2B5EF4-FFF2-40B4-BE49-F238E27FC236}">
                  <a16:creationId xmlns:a16="http://schemas.microsoft.com/office/drawing/2014/main" id="{3300468F-9AF2-223F-782C-1E6E7FA80405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Freeform: Shape 24">
              <a:extLst>
                <a:ext uri="{FF2B5EF4-FFF2-40B4-BE49-F238E27FC236}">
                  <a16:creationId xmlns:a16="http://schemas.microsoft.com/office/drawing/2014/main" id="{5A45648C-3AFB-454A-8B75-A49534E581AC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63" name="Group 25">
              <a:extLst>
                <a:ext uri="{FF2B5EF4-FFF2-40B4-BE49-F238E27FC236}">
                  <a16:creationId xmlns:a16="http://schemas.microsoft.com/office/drawing/2014/main" id="{B2C81735-2459-9342-3C55-409EE7B05EC9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165" name="Freeform: Shape 27">
                <a:extLst>
                  <a:ext uri="{FF2B5EF4-FFF2-40B4-BE49-F238E27FC236}">
                    <a16:creationId xmlns:a16="http://schemas.microsoft.com/office/drawing/2014/main" id="{0F268C92-D562-B9A3-C7FE-32650E47ACB0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66" name="Group 28">
                <a:extLst>
                  <a:ext uri="{FF2B5EF4-FFF2-40B4-BE49-F238E27FC236}">
                    <a16:creationId xmlns:a16="http://schemas.microsoft.com/office/drawing/2014/main" id="{04D70E30-C734-2DFA-8225-02E2B585A4E4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170" name="Freeform: Shape 32">
                  <a:extLst>
                    <a:ext uri="{FF2B5EF4-FFF2-40B4-BE49-F238E27FC236}">
                      <a16:creationId xmlns:a16="http://schemas.microsoft.com/office/drawing/2014/main" id="{7BB7D996-AB85-F97A-9C28-9BC63C2B83BE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: Shape 33">
                  <a:extLst>
                    <a:ext uri="{FF2B5EF4-FFF2-40B4-BE49-F238E27FC236}">
                      <a16:creationId xmlns:a16="http://schemas.microsoft.com/office/drawing/2014/main" id="{B47D5544-CBCE-6280-EE85-52FFAEA16433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7" name="Freeform: Shape 29">
                <a:extLst>
                  <a:ext uri="{FF2B5EF4-FFF2-40B4-BE49-F238E27FC236}">
                    <a16:creationId xmlns:a16="http://schemas.microsoft.com/office/drawing/2014/main" id="{14D679EA-F6C6-6028-694B-3BF075229B13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Freeform: Shape 30">
                <a:extLst>
                  <a:ext uri="{FF2B5EF4-FFF2-40B4-BE49-F238E27FC236}">
                    <a16:creationId xmlns:a16="http://schemas.microsoft.com/office/drawing/2014/main" id="{219CCD93-1A37-E8A1-4933-6423D5546FAF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Freeform: Shape 31">
                <a:extLst>
                  <a:ext uri="{FF2B5EF4-FFF2-40B4-BE49-F238E27FC236}">
                    <a16:creationId xmlns:a16="http://schemas.microsoft.com/office/drawing/2014/main" id="{55280787-C116-5181-BC2D-E8AAAC99DE13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4" name="Oval 26">
              <a:extLst>
                <a:ext uri="{FF2B5EF4-FFF2-40B4-BE49-F238E27FC236}">
                  <a16:creationId xmlns:a16="http://schemas.microsoft.com/office/drawing/2014/main" id="{224E9EFA-94DE-9F1D-1EB6-B83CFB14999B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6" name="矩形: 圆角 89">
            <a:extLst>
              <a:ext uri="{FF2B5EF4-FFF2-40B4-BE49-F238E27FC236}">
                <a16:creationId xmlns:a16="http://schemas.microsoft.com/office/drawing/2014/main" id="{15FD5883-7A60-3E78-35EE-6BB751AF6439}"/>
              </a:ext>
            </a:extLst>
          </p:cNvPr>
          <p:cNvSpPr/>
          <p:nvPr/>
        </p:nvSpPr>
        <p:spPr>
          <a:xfrm>
            <a:off x="1573023" y="1681929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447406-C19E-4FA7-1634-AC227EE75AAE}"/>
              </a:ext>
            </a:extLst>
          </p:cNvPr>
          <p:cNvSpPr txBox="1"/>
          <p:nvPr/>
        </p:nvSpPr>
        <p:spPr>
          <a:xfrm>
            <a:off x="5219219" y="1577659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像专业制作人一样混音，但操作门槛大幅降低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CF36159-730A-82B5-51A1-608C3F7714B9}"/>
              </a:ext>
            </a:extLst>
          </p:cNvPr>
          <p:cNvSpPr txBox="1"/>
          <p:nvPr/>
        </p:nvSpPr>
        <p:spPr>
          <a:xfrm>
            <a:off x="5307861" y="2843960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尽可能解决校园用户录音环境差的问题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F67E493-D19F-5ADA-A4DA-FDF346966B4C}"/>
              </a:ext>
            </a:extLst>
          </p:cNvPr>
          <p:cNvSpPr txBox="1"/>
          <p:nvPr/>
        </p:nvSpPr>
        <p:spPr>
          <a:xfrm>
            <a:off x="5307861" y="4159765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让零基础用户也能做出风格统一的高质量作品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52785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07005-AEFA-216B-8495-6D495EAA3D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17465FBD-8373-E0B9-92EF-A5AFFFCC0820}"/>
              </a:ext>
            </a:extLst>
          </p:cNvPr>
          <p:cNvSpPr txBox="1"/>
          <p:nvPr/>
        </p:nvSpPr>
        <p:spPr>
          <a:xfrm>
            <a:off x="5219349" y="595273"/>
            <a:ext cx="5492194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b="1" dirty="0"/>
              <a:t>核心创作工作台，一站式完成录音、混轨与风格选择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41CC32EB-9F06-1766-5C15-28A45E159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34" y="372938"/>
            <a:ext cx="3737079" cy="594070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dirty="0"/>
              <a:t>UI</a:t>
            </a:r>
            <a:r>
              <a:rPr lang="zh-CN" altLang="en-US" dirty="0"/>
              <a:t>界面</a:t>
            </a:r>
            <a:r>
              <a:rPr lang="en-US" altLang="zh-CN" dirty="0"/>
              <a:t>——</a:t>
            </a:r>
            <a:r>
              <a:rPr lang="zh-CN" altLang="en-US" dirty="0"/>
              <a:t>创作（</a:t>
            </a:r>
            <a:r>
              <a:rPr lang="en-US" altLang="zh-CN" dirty="0"/>
              <a:t>2</a:t>
            </a:r>
            <a:r>
              <a:rPr lang="zh-CN" altLang="en-US" dirty="0"/>
              <a:t>）</a:t>
            </a:r>
            <a:endParaRPr lang="en-US" dirty="0"/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4D1E6868-8421-33C3-45CB-FFC311DEF90D}"/>
              </a:ext>
            </a:extLst>
          </p:cNvPr>
          <p:cNvGrpSpPr/>
          <p:nvPr/>
        </p:nvGrpSpPr>
        <p:grpSpPr>
          <a:xfrm>
            <a:off x="979290" y="1567099"/>
            <a:ext cx="2826576" cy="3830249"/>
            <a:chOff x="4120979" y="1130299"/>
            <a:chExt cx="3950043" cy="5352641"/>
          </a:xfrm>
        </p:grpSpPr>
        <p:sp>
          <p:nvSpPr>
            <p:cNvPr id="22" name="Freeform: Shape 5">
              <a:extLst>
                <a:ext uri="{FF2B5EF4-FFF2-40B4-BE49-F238E27FC236}">
                  <a16:creationId xmlns:a16="http://schemas.microsoft.com/office/drawing/2014/main" id="{09E839E3-DAD0-DA0C-C568-167C8D62E756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6" name="Group 6">
              <a:extLst>
                <a:ext uri="{FF2B5EF4-FFF2-40B4-BE49-F238E27FC236}">
                  <a16:creationId xmlns:a16="http://schemas.microsoft.com/office/drawing/2014/main" id="{A0FEC356-EC25-4C32-5E78-1B1789C03AD8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81" name="Freeform: Shape 56">
                <a:extLst>
                  <a:ext uri="{FF2B5EF4-FFF2-40B4-BE49-F238E27FC236}">
                    <a16:creationId xmlns:a16="http://schemas.microsoft.com/office/drawing/2014/main" id="{53B76423-4B5D-97ED-39F5-56329D77994A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Freeform: Shape 57">
                <a:extLst>
                  <a:ext uri="{FF2B5EF4-FFF2-40B4-BE49-F238E27FC236}">
                    <a16:creationId xmlns:a16="http://schemas.microsoft.com/office/drawing/2014/main" id="{4EE2DC37-2776-0C50-795B-408F62110365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Freeform: Shape 7">
              <a:extLst>
                <a:ext uri="{FF2B5EF4-FFF2-40B4-BE49-F238E27FC236}">
                  <a16:creationId xmlns:a16="http://schemas.microsoft.com/office/drawing/2014/main" id="{5B9BFE40-A6FA-9AB6-C3FE-771E73473E93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Freeform: Shape 8">
              <a:extLst>
                <a:ext uri="{FF2B5EF4-FFF2-40B4-BE49-F238E27FC236}">
                  <a16:creationId xmlns:a16="http://schemas.microsoft.com/office/drawing/2014/main" id="{1FA6FCB6-7827-6CE6-F043-5466CDA6C33D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34" name="Group 9">
              <a:extLst>
                <a:ext uri="{FF2B5EF4-FFF2-40B4-BE49-F238E27FC236}">
                  <a16:creationId xmlns:a16="http://schemas.microsoft.com/office/drawing/2014/main" id="{960A49E0-4B31-CB8D-DE2D-241DA9D25536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79" name="Freeform: Shape 54">
                <a:extLst>
                  <a:ext uri="{FF2B5EF4-FFF2-40B4-BE49-F238E27FC236}">
                    <a16:creationId xmlns:a16="http://schemas.microsoft.com/office/drawing/2014/main" id="{EA13FE74-3A5C-AD43-75DB-A00F9FC9BD02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Freeform: Shape 55">
                <a:extLst>
                  <a:ext uri="{FF2B5EF4-FFF2-40B4-BE49-F238E27FC236}">
                    <a16:creationId xmlns:a16="http://schemas.microsoft.com/office/drawing/2014/main" id="{1C2CA1AF-17A5-E0E5-2693-2EAB07A5DC23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Freeform: Shape 10">
              <a:extLst>
                <a:ext uri="{FF2B5EF4-FFF2-40B4-BE49-F238E27FC236}">
                  <a16:creationId xmlns:a16="http://schemas.microsoft.com/office/drawing/2014/main" id="{5094181A-54AB-6321-40F8-F29E560C6418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999C77FC-DE74-8EE8-EF7F-98458AB6B5DB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77" name="Freeform: Shape 52">
                <a:extLst>
                  <a:ext uri="{FF2B5EF4-FFF2-40B4-BE49-F238E27FC236}">
                    <a16:creationId xmlns:a16="http://schemas.microsoft.com/office/drawing/2014/main" id="{D2474AB7-9665-039D-5FE3-2F97D1F68B8F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: Shape 53">
                <a:extLst>
                  <a:ext uri="{FF2B5EF4-FFF2-40B4-BE49-F238E27FC236}">
                    <a16:creationId xmlns:a16="http://schemas.microsoft.com/office/drawing/2014/main" id="{BFD19424-9D35-5DF6-2239-E3BAFB5E8350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" name="Freeform: Shape 12">
              <a:extLst>
                <a:ext uri="{FF2B5EF4-FFF2-40B4-BE49-F238E27FC236}">
                  <a16:creationId xmlns:a16="http://schemas.microsoft.com/office/drawing/2014/main" id="{46613328-B0DC-2ADC-AEA8-61AC4EB42DE8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Group 13">
              <a:extLst>
                <a:ext uri="{FF2B5EF4-FFF2-40B4-BE49-F238E27FC236}">
                  <a16:creationId xmlns:a16="http://schemas.microsoft.com/office/drawing/2014/main" id="{BD0FE62D-6457-11F5-4182-EAADBCB2668E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71" name="Group 46">
                <a:extLst>
                  <a:ext uri="{FF2B5EF4-FFF2-40B4-BE49-F238E27FC236}">
                    <a16:creationId xmlns:a16="http://schemas.microsoft.com/office/drawing/2014/main" id="{4613869C-D334-8B26-B369-317E34272CEE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75" name="Freeform: Shape 50">
                  <a:extLst>
                    <a:ext uri="{FF2B5EF4-FFF2-40B4-BE49-F238E27FC236}">
                      <a16:creationId xmlns:a16="http://schemas.microsoft.com/office/drawing/2014/main" id="{398631B2-CC15-AB56-CF6C-0865C567C7B7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51">
                  <a:extLst>
                    <a:ext uri="{FF2B5EF4-FFF2-40B4-BE49-F238E27FC236}">
                      <a16:creationId xmlns:a16="http://schemas.microsoft.com/office/drawing/2014/main" id="{AFB64134-D767-898B-9A07-B5803C34866E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2" name="Group 47">
                <a:extLst>
                  <a:ext uri="{FF2B5EF4-FFF2-40B4-BE49-F238E27FC236}">
                    <a16:creationId xmlns:a16="http://schemas.microsoft.com/office/drawing/2014/main" id="{80C12EAF-465A-2018-EFCA-5DEFA44AB664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73" name="Freeform: Shape 48">
                  <a:extLst>
                    <a:ext uri="{FF2B5EF4-FFF2-40B4-BE49-F238E27FC236}">
                      <a16:creationId xmlns:a16="http://schemas.microsoft.com/office/drawing/2014/main" id="{B3CDC270-58D9-B552-F907-CA4DC872A48C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" name="Freeform: Shape 49">
                  <a:extLst>
                    <a:ext uri="{FF2B5EF4-FFF2-40B4-BE49-F238E27FC236}">
                      <a16:creationId xmlns:a16="http://schemas.microsoft.com/office/drawing/2014/main" id="{57962BFB-C654-DE31-8027-88EF4E706D2B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Group 14">
              <a:extLst>
                <a:ext uri="{FF2B5EF4-FFF2-40B4-BE49-F238E27FC236}">
                  <a16:creationId xmlns:a16="http://schemas.microsoft.com/office/drawing/2014/main" id="{305985E6-C822-4BE1-76E3-349C54FA2AC3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65" name="Freeform: Shape 40">
                <a:extLst>
                  <a:ext uri="{FF2B5EF4-FFF2-40B4-BE49-F238E27FC236}">
                    <a16:creationId xmlns:a16="http://schemas.microsoft.com/office/drawing/2014/main" id="{755E125A-13AB-8931-2D47-AC7D15A1218F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Freeform: Shape 41">
                <a:extLst>
                  <a:ext uri="{FF2B5EF4-FFF2-40B4-BE49-F238E27FC236}">
                    <a16:creationId xmlns:a16="http://schemas.microsoft.com/office/drawing/2014/main" id="{3268E24C-E1BF-284B-469F-37B4FA31F24A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Freeform: Shape 42">
                <a:extLst>
                  <a:ext uri="{FF2B5EF4-FFF2-40B4-BE49-F238E27FC236}">
                    <a16:creationId xmlns:a16="http://schemas.microsoft.com/office/drawing/2014/main" id="{24715FD2-453C-D8C0-996B-A4ECCAEE134A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Freeform: Shape 43">
                <a:extLst>
                  <a:ext uri="{FF2B5EF4-FFF2-40B4-BE49-F238E27FC236}">
                    <a16:creationId xmlns:a16="http://schemas.microsoft.com/office/drawing/2014/main" id="{BABA3888-987C-75E8-C0D1-B5BAC6468AD7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Freeform: Shape 44">
                <a:extLst>
                  <a:ext uri="{FF2B5EF4-FFF2-40B4-BE49-F238E27FC236}">
                    <a16:creationId xmlns:a16="http://schemas.microsoft.com/office/drawing/2014/main" id="{E444FF9C-4CFF-7534-EC1F-026ECD7F557F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Freeform: Shape 45">
                <a:extLst>
                  <a:ext uri="{FF2B5EF4-FFF2-40B4-BE49-F238E27FC236}">
                    <a16:creationId xmlns:a16="http://schemas.microsoft.com/office/drawing/2014/main" id="{0AEDFFAA-0CD4-B82B-11DF-5D1C95C20548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Group 15">
              <a:extLst>
                <a:ext uri="{FF2B5EF4-FFF2-40B4-BE49-F238E27FC236}">
                  <a16:creationId xmlns:a16="http://schemas.microsoft.com/office/drawing/2014/main" id="{3732D9DB-4FC6-3CE7-41CC-204CB88EC7B5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63" name="Freeform: Shape 38">
                <a:extLst>
                  <a:ext uri="{FF2B5EF4-FFF2-40B4-BE49-F238E27FC236}">
                    <a16:creationId xmlns:a16="http://schemas.microsoft.com/office/drawing/2014/main" id="{DD24EA1A-7B3A-B4DF-7944-B525F23F4BED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Freeform: Shape 39">
                <a:extLst>
                  <a:ext uri="{FF2B5EF4-FFF2-40B4-BE49-F238E27FC236}">
                    <a16:creationId xmlns:a16="http://schemas.microsoft.com/office/drawing/2014/main" id="{AE6E3080-F7C2-E6AB-551B-5483F7254341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Group 16">
              <a:extLst>
                <a:ext uri="{FF2B5EF4-FFF2-40B4-BE49-F238E27FC236}">
                  <a16:creationId xmlns:a16="http://schemas.microsoft.com/office/drawing/2014/main" id="{5281A756-C112-09BC-87D4-FA448B966350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61" name="Freeform: Shape 36">
                <a:extLst>
                  <a:ext uri="{FF2B5EF4-FFF2-40B4-BE49-F238E27FC236}">
                    <a16:creationId xmlns:a16="http://schemas.microsoft.com/office/drawing/2014/main" id="{905BB7B7-2A6E-7428-0216-3428CCF2CACF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Freeform: Shape 37">
                <a:extLst>
                  <a:ext uri="{FF2B5EF4-FFF2-40B4-BE49-F238E27FC236}">
                    <a16:creationId xmlns:a16="http://schemas.microsoft.com/office/drawing/2014/main" id="{2E5BE280-2548-B117-B04D-A5ABF016079F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2" name="Group 17">
              <a:extLst>
                <a:ext uri="{FF2B5EF4-FFF2-40B4-BE49-F238E27FC236}">
                  <a16:creationId xmlns:a16="http://schemas.microsoft.com/office/drawing/2014/main" id="{5DEED144-1DBB-E01B-F790-CAC4A75021E6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59" name="Freeform: Shape 34">
                <a:extLst>
                  <a:ext uri="{FF2B5EF4-FFF2-40B4-BE49-F238E27FC236}">
                    <a16:creationId xmlns:a16="http://schemas.microsoft.com/office/drawing/2014/main" id="{58C36B4B-990F-6E38-005D-A4E483996566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Freeform: Shape 35">
                <a:extLst>
                  <a:ext uri="{FF2B5EF4-FFF2-40B4-BE49-F238E27FC236}">
                    <a16:creationId xmlns:a16="http://schemas.microsoft.com/office/drawing/2014/main" id="{80A07801-68DB-469A-C037-40E4F63E4A52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3" name="Freeform: Shape 18">
              <a:extLst>
                <a:ext uri="{FF2B5EF4-FFF2-40B4-BE49-F238E27FC236}">
                  <a16:creationId xmlns:a16="http://schemas.microsoft.com/office/drawing/2014/main" id="{3644DAB4-F06D-63EA-A076-40EB6275B152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: Shape 19">
              <a:extLst>
                <a:ext uri="{FF2B5EF4-FFF2-40B4-BE49-F238E27FC236}">
                  <a16:creationId xmlns:a16="http://schemas.microsoft.com/office/drawing/2014/main" id="{550B5B83-4DB1-8A2E-B88C-D678CDD6B663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Freeform: Shape 20">
              <a:extLst>
                <a:ext uri="{FF2B5EF4-FFF2-40B4-BE49-F238E27FC236}">
                  <a16:creationId xmlns:a16="http://schemas.microsoft.com/office/drawing/2014/main" id="{F4D381BF-7897-A230-8053-D4BE3F2CEB30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Freeform: Shape 21">
              <a:extLst>
                <a:ext uri="{FF2B5EF4-FFF2-40B4-BE49-F238E27FC236}">
                  <a16:creationId xmlns:a16="http://schemas.microsoft.com/office/drawing/2014/main" id="{A98894D6-750D-5AEC-F1B8-70EEC129DB5C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F92C5FB4-134C-99F9-F9FE-B26AC1734705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Freeform: Shape 23">
              <a:extLst>
                <a:ext uri="{FF2B5EF4-FFF2-40B4-BE49-F238E27FC236}">
                  <a16:creationId xmlns:a16="http://schemas.microsoft.com/office/drawing/2014/main" id="{D281F872-D3D7-0094-2E87-F1E7DA7C8605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Freeform: Shape 24">
              <a:extLst>
                <a:ext uri="{FF2B5EF4-FFF2-40B4-BE49-F238E27FC236}">
                  <a16:creationId xmlns:a16="http://schemas.microsoft.com/office/drawing/2014/main" id="{B2C48255-D15F-F6A8-E764-EE9107B20B3D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0E0BA304-1A6C-0F61-25EF-84A126A19813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52" name="Freeform: Shape 27">
                <a:extLst>
                  <a:ext uri="{FF2B5EF4-FFF2-40B4-BE49-F238E27FC236}">
                    <a16:creationId xmlns:a16="http://schemas.microsoft.com/office/drawing/2014/main" id="{7761D062-1D6E-46CE-2D35-27B84E4920DD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3" name="Group 28">
                <a:extLst>
                  <a:ext uri="{FF2B5EF4-FFF2-40B4-BE49-F238E27FC236}">
                    <a16:creationId xmlns:a16="http://schemas.microsoft.com/office/drawing/2014/main" id="{FE4F35B5-25D4-8D99-BD17-DDCB19BA4957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57" name="Freeform: Shape 32">
                  <a:extLst>
                    <a:ext uri="{FF2B5EF4-FFF2-40B4-BE49-F238E27FC236}">
                      <a16:creationId xmlns:a16="http://schemas.microsoft.com/office/drawing/2014/main" id="{9E14E0AD-97F7-17B8-075A-A38485E825EF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33">
                  <a:extLst>
                    <a:ext uri="{FF2B5EF4-FFF2-40B4-BE49-F238E27FC236}">
                      <a16:creationId xmlns:a16="http://schemas.microsoft.com/office/drawing/2014/main" id="{50934F65-DB79-550E-553E-1EA04A8BEE91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Freeform: Shape 29">
                <a:extLst>
                  <a:ext uri="{FF2B5EF4-FFF2-40B4-BE49-F238E27FC236}">
                    <a16:creationId xmlns:a16="http://schemas.microsoft.com/office/drawing/2014/main" id="{8CE9E549-14D5-2FE9-C724-4E924DC8BA07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Freeform: Shape 30">
                <a:extLst>
                  <a:ext uri="{FF2B5EF4-FFF2-40B4-BE49-F238E27FC236}">
                    <a16:creationId xmlns:a16="http://schemas.microsoft.com/office/drawing/2014/main" id="{0B05C4F6-06EE-9EDC-B6F9-81C9BBCAA00D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Freeform: Shape 31">
                <a:extLst>
                  <a:ext uri="{FF2B5EF4-FFF2-40B4-BE49-F238E27FC236}">
                    <a16:creationId xmlns:a16="http://schemas.microsoft.com/office/drawing/2014/main" id="{76F61D92-379D-C499-79F2-F79A7B416397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Oval 26">
              <a:extLst>
                <a:ext uri="{FF2B5EF4-FFF2-40B4-BE49-F238E27FC236}">
                  <a16:creationId xmlns:a16="http://schemas.microsoft.com/office/drawing/2014/main" id="{9FFA5867-4C93-6103-71DD-34F8226E7D55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: 圆角 89">
            <a:extLst>
              <a:ext uri="{FF2B5EF4-FFF2-40B4-BE49-F238E27FC236}">
                <a16:creationId xmlns:a16="http://schemas.microsoft.com/office/drawing/2014/main" id="{790AB756-E492-3A07-C89F-7DB588FFF1BE}"/>
              </a:ext>
            </a:extLst>
          </p:cNvPr>
          <p:cNvSpPr/>
          <p:nvPr/>
        </p:nvSpPr>
        <p:spPr>
          <a:xfrm>
            <a:off x="1573023" y="1671369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E435B2D3-B48B-B4E9-7DB1-2F601737609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86DE1EAC-F781-AAB6-9D6C-AF22901AE06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5" name="文本框 84">
            <a:extLst>
              <a:ext uri="{FF2B5EF4-FFF2-40B4-BE49-F238E27FC236}">
                <a16:creationId xmlns:a16="http://schemas.microsoft.com/office/drawing/2014/main" id="{6747628A-489D-0509-4A6A-941ABAE92416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Rectangle: Rounded Corners 63">
            <a:extLst>
              <a:ext uri="{FF2B5EF4-FFF2-40B4-BE49-F238E27FC236}">
                <a16:creationId xmlns:a16="http://schemas.microsoft.com/office/drawing/2014/main" id="{45A15441-8F78-B441-451A-EFF172282000}"/>
              </a:ext>
            </a:extLst>
          </p:cNvPr>
          <p:cNvSpPr/>
          <p:nvPr/>
        </p:nvSpPr>
        <p:spPr>
          <a:xfrm>
            <a:off x="4758254" y="1419277"/>
            <a:ext cx="5797583" cy="3868847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</a:t>
            </a:r>
            <a:endParaRPr lang="en-GB" dirty="0"/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1AC15DD5-62EA-39F8-6A0B-897DF91FD977}"/>
              </a:ext>
            </a:extLst>
          </p:cNvPr>
          <p:cNvSpPr txBox="1"/>
          <p:nvPr/>
        </p:nvSpPr>
        <p:spPr>
          <a:xfrm>
            <a:off x="5229586" y="1413750"/>
            <a:ext cx="4701159" cy="33998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子模块“创作中心”</a:t>
            </a:r>
            <a:r>
              <a:rPr lang="en-US" altLang="zh-CN" sz="1600" b="1" dirty="0">
                <a:solidFill>
                  <a:schemeClr val="accent5"/>
                </a:solidFill>
              </a:rPr>
              <a:t>——</a:t>
            </a:r>
            <a:r>
              <a:rPr lang="zh-CN" altLang="en-US" sz="1600" b="1" dirty="0">
                <a:solidFill>
                  <a:schemeClr val="accent5"/>
                </a:solidFill>
              </a:rPr>
              <a:t>创作挑战 </a:t>
            </a:r>
            <a:r>
              <a:rPr lang="en-US" altLang="zh-CN" sz="1600" b="1" dirty="0">
                <a:solidFill>
                  <a:schemeClr val="accent5"/>
                </a:solidFill>
              </a:rPr>
              <a:t>+ </a:t>
            </a:r>
            <a:r>
              <a:rPr lang="zh-CN" altLang="en-US" sz="1600" b="1" dirty="0">
                <a:solidFill>
                  <a:schemeClr val="accent5"/>
                </a:solidFill>
              </a:rPr>
              <a:t>风格库延展</a:t>
            </a: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70586240-BBF4-F320-51A6-832C876C950D}"/>
              </a:ext>
            </a:extLst>
          </p:cNvPr>
          <p:cNvSpPr txBox="1"/>
          <p:nvPr/>
        </p:nvSpPr>
        <p:spPr>
          <a:xfrm>
            <a:off x="4903398" y="1971942"/>
            <a:ext cx="574678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1.</a:t>
            </a:r>
            <a:r>
              <a:rPr lang="zh-CN" altLang="en-US" sz="1600" b="1" dirty="0"/>
              <a:t>创作大挑战：驱动用户持续创作的强激励机制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每周一个挑战主题（如“未来都市融合”）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清晰展示参与规则、作品时长要求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实时显示「参与人数」「剩余时间」</a:t>
            </a:r>
          </a:p>
          <a:p>
            <a:endParaRPr lang="en-US" altLang="zh-CN" sz="2000" b="1" dirty="0"/>
          </a:p>
          <a:p>
            <a:r>
              <a:rPr lang="en-US" altLang="zh-CN" sz="1600" b="1" dirty="0"/>
              <a:t>2.</a:t>
            </a:r>
            <a:r>
              <a:rPr lang="zh-CN" altLang="en-US" sz="1600" b="1" dirty="0"/>
              <a:t>优秀作品展示：社区内容的精选呈现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展示平台精选的优质作品（如</a:t>
            </a:r>
            <a:r>
              <a:rPr lang="en-US" altLang="zh-CN" sz="1600" dirty="0"/>
              <a:t>《</a:t>
            </a:r>
            <a:r>
              <a:rPr lang="zh-CN" altLang="en-US" sz="1600" dirty="0"/>
              <a:t>城市韵律</a:t>
            </a:r>
            <a:r>
              <a:rPr lang="en-US" altLang="zh-CN" sz="1600" dirty="0"/>
              <a:t>》《</a:t>
            </a:r>
            <a:r>
              <a:rPr lang="zh-CN" altLang="en-US" sz="1600" dirty="0"/>
              <a:t>电子古韵</a:t>
            </a:r>
            <a:r>
              <a:rPr lang="en-US" altLang="zh-CN" sz="1600" dirty="0"/>
              <a:t>》</a:t>
            </a:r>
            <a:r>
              <a:rPr lang="zh-CN" altLang="en-US" sz="1600" dirty="0"/>
              <a:t>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支持收藏、播放、关注创作者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有利于建立创作者之间的正向反馈循环</a:t>
            </a:r>
            <a:endParaRPr lang="en-US" altLang="zh-CN" sz="2000" b="1" dirty="0"/>
          </a:p>
          <a:p>
            <a:r>
              <a:rPr lang="en-US" altLang="zh-CN" sz="1600" b="1" dirty="0"/>
              <a:t>3.</a:t>
            </a:r>
            <a:r>
              <a:rPr lang="zh-CN" altLang="en-US" sz="1600" b="1" dirty="0"/>
              <a:t>智能风格库（可滑动更多）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延续上一屏风格库，支持横向滑动查看更多风格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帮助创作者在灵感匮乏时快速切换方向</a:t>
            </a: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49C491FB-086C-D74F-FEE9-1AAF7F1366F9}"/>
              </a:ext>
            </a:extLst>
          </p:cNvPr>
          <p:cNvSpPr txBox="1"/>
          <p:nvPr/>
        </p:nvSpPr>
        <p:spPr>
          <a:xfrm>
            <a:off x="1419865" y="5430812"/>
            <a:ext cx="1925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“创作”界面</a:t>
            </a:r>
          </a:p>
        </p:txBody>
      </p:sp>
      <p:grpSp>
        <p:nvGrpSpPr>
          <p:cNvPr id="140" name="Group 3">
            <a:extLst>
              <a:ext uri="{FF2B5EF4-FFF2-40B4-BE49-F238E27FC236}">
                <a16:creationId xmlns:a16="http://schemas.microsoft.com/office/drawing/2014/main" id="{5E745897-AD41-5FAA-27F8-DF9ABC054022}"/>
              </a:ext>
            </a:extLst>
          </p:cNvPr>
          <p:cNvGrpSpPr/>
          <p:nvPr/>
        </p:nvGrpSpPr>
        <p:grpSpPr>
          <a:xfrm>
            <a:off x="979290" y="1577659"/>
            <a:ext cx="2826576" cy="3830249"/>
            <a:chOff x="4120979" y="1130299"/>
            <a:chExt cx="3950043" cy="5352641"/>
          </a:xfrm>
        </p:grpSpPr>
        <p:sp>
          <p:nvSpPr>
            <p:cNvPr id="141" name="Freeform: Shape 5">
              <a:extLst>
                <a:ext uri="{FF2B5EF4-FFF2-40B4-BE49-F238E27FC236}">
                  <a16:creationId xmlns:a16="http://schemas.microsoft.com/office/drawing/2014/main" id="{412FDFDC-9BDE-2A69-445D-A9393ABF8743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4" name="Group 6">
              <a:extLst>
                <a:ext uri="{FF2B5EF4-FFF2-40B4-BE49-F238E27FC236}">
                  <a16:creationId xmlns:a16="http://schemas.microsoft.com/office/drawing/2014/main" id="{E84595CA-C521-3A2E-D448-A31FB6B58EB4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194" name="Freeform: Shape 56">
                <a:extLst>
                  <a:ext uri="{FF2B5EF4-FFF2-40B4-BE49-F238E27FC236}">
                    <a16:creationId xmlns:a16="http://schemas.microsoft.com/office/drawing/2014/main" id="{E1E637F5-1BE7-1C1B-2538-701D545659D8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5" name="Freeform: Shape 57">
                <a:extLst>
                  <a:ext uri="{FF2B5EF4-FFF2-40B4-BE49-F238E27FC236}">
                    <a16:creationId xmlns:a16="http://schemas.microsoft.com/office/drawing/2014/main" id="{A005B17D-E851-ABDD-BF55-FC4B101FBC29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5" name="Freeform: Shape 7">
              <a:extLst>
                <a:ext uri="{FF2B5EF4-FFF2-40B4-BE49-F238E27FC236}">
                  <a16:creationId xmlns:a16="http://schemas.microsoft.com/office/drawing/2014/main" id="{066047BB-BF05-AF92-C9E6-E3C5696C46D7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Freeform: Shape 8">
              <a:extLst>
                <a:ext uri="{FF2B5EF4-FFF2-40B4-BE49-F238E27FC236}">
                  <a16:creationId xmlns:a16="http://schemas.microsoft.com/office/drawing/2014/main" id="{DCED7F9F-5940-3DB1-29F0-EE89BB4D98E3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7" name="Group 9">
              <a:extLst>
                <a:ext uri="{FF2B5EF4-FFF2-40B4-BE49-F238E27FC236}">
                  <a16:creationId xmlns:a16="http://schemas.microsoft.com/office/drawing/2014/main" id="{38C337D9-C6EE-1442-0942-0EF5ED261753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192" name="Freeform: Shape 54">
                <a:extLst>
                  <a:ext uri="{FF2B5EF4-FFF2-40B4-BE49-F238E27FC236}">
                    <a16:creationId xmlns:a16="http://schemas.microsoft.com/office/drawing/2014/main" id="{92480B7C-9EDB-7E63-F85F-8207BE4E7209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3" name="Freeform: Shape 55">
                <a:extLst>
                  <a:ext uri="{FF2B5EF4-FFF2-40B4-BE49-F238E27FC236}">
                    <a16:creationId xmlns:a16="http://schemas.microsoft.com/office/drawing/2014/main" id="{1CEA4712-4C4A-D4B8-900A-FB9254823AC0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8" name="Freeform: Shape 10">
              <a:extLst>
                <a:ext uri="{FF2B5EF4-FFF2-40B4-BE49-F238E27FC236}">
                  <a16:creationId xmlns:a16="http://schemas.microsoft.com/office/drawing/2014/main" id="{34C46B13-9BC1-55D6-601C-26E7A6DEEC5A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9" name="Group 11">
              <a:extLst>
                <a:ext uri="{FF2B5EF4-FFF2-40B4-BE49-F238E27FC236}">
                  <a16:creationId xmlns:a16="http://schemas.microsoft.com/office/drawing/2014/main" id="{D9E8FA8E-19BC-F346-58AB-51E2C3FE76F9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190" name="Freeform: Shape 52">
                <a:extLst>
                  <a:ext uri="{FF2B5EF4-FFF2-40B4-BE49-F238E27FC236}">
                    <a16:creationId xmlns:a16="http://schemas.microsoft.com/office/drawing/2014/main" id="{DD553479-0D16-A51B-291D-395A0B75D538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: Shape 53">
                <a:extLst>
                  <a:ext uri="{FF2B5EF4-FFF2-40B4-BE49-F238E27FC236}">
                    <a16:creationId xmlns:a16="http://schemas.microsoft.com/office/drawing/2014/main" id="{CD367C1F-CACD-7C32-100E-65128E35D7F3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0" name="Freeform: Shape 12">
              <a:extLst>
                <a:ext uri="{FF2B5EF4-FFF2-40B4-BE49-F238E27FC236}">
                  <a16:creationId xmlns:a16="http://schemas.microsoft.com/office/drawing/2014/main" id="{EB486CF1-32A6-38E3-E459-9B61C2159C2E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1" name="Group 13">
              <a:extLst>
                <a:ext uri="{FF2B5EF4-FFF2-40B4-BE49-F238E27FC236}">
                  <a16:creationId xmlns:a16="http://schemas.microsoft.com/office/drawing/2014/main" id="{97112817-2DDB-095C-1A07-D56E291A2672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184" name="Group 46">
                <a:extLst>
                  <a:ext uri="{FF2B5EF4-FFF2-40B4-BE49-F238E27FC236}">
                    <a16:creationId xmlns:a16="http://schemas.microsoft.com/office/drawing/2014/main" id="{271B8A9A-BFA0-9BD3-0A9A-DD270E5B1C47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188" name="Freeform: Shape 50">
                  <a:extLst>
                    <a:ext uri="{FF2B5EF4-FFF2-40B4-BE49-F238E27FC236}">
                      <a16:creationId xmlns:a16="http://schemas.microsoft.com/office/drawing/2014/main" id="{8BE94B94-C60A-7AD3-BFFF-03D55CE180A1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9" name="Freeform: Shape 51">
                  <a:extLst>
                    <a:ext uri="{FF2B5EF4-FFF2-40B4-BE49-F238E27FC236}">
                      <a16:creationId xmlns:a16="http://schemas.microsoft.com/office/drawing/2014/main" id="{D78200C2-FDAE-7185-0284-1AB34B16075D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5" name="Group 47">
                <a:extLst>
                  <a:ext uri="{FF2B5EF4-FFF2-40B4-BE49-F238E27FC236}">
                    <a16:creationId xmlns:a16="http://schemas.microsoft.com/office/drawing/2014/main" id="{9B92F518-8995-2944-5497-58FD455D003E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186" name="Freeform: Shape 48">
                  <a:extLst>
                    <a:ext uri="{FF2B5EF4-FFF2-40B4-BE49-F238E27FC236}">
                      <a16:creationId xmlns:a16="http://schemas.microsoft.com/office/drawing/2014/main" id="{774B5FE2-E045-7586-44E9-7439D53E516E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7" name="Freeform: Shape 49">
                  <a:extLst>
                    <a:ext uri="{FF2B5EF4-FFF2-40B4-BE49-F238E27FC236}">
                      <a16:creationId xmlns:a16="http://schemas.microsoft.com/office/drawing/2014/main" id="{288E21F7-929F-ABB8-F747-5DFB47B65001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2" name="Group 14">
              <a:extLst>
                <a:ext uri="{FF2B5EF4-FFF2-40B4-BE49-F238E27FC236}">
                  <a16:creationId xmlns:a16="http://schemas.microsoft.com/office/drawing/2014/main" id="{4E8CB677-7784-DE6A-B5E6-D6BADF3E68B4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178" name="Freeform: Shape 40">
                <a:extLst>
                  <a:ext uri="{FF2B5EF4-FFF2-40B4-BE49-F238E27FC236}">
                    <a16:creationId xmlns:a16="http://schemas.microsoft.com/office/drawing/2014/main" id="{4A66C56C-D092-9EDD-4D52-557A8E565BF1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Freeform: Shape 41">
                <a:extLst>
                  <a:ext uri="{FF2B5EF4-FFF2-40B4-BE49-F238E27FC236}">
                    <a16:creationId xmlns:a16="http://schemas.microsoft.com/office/drawing/2014/main" id="{814B1B65-E400-DE26-5CD6-EA7B02EAF80D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Freeform: Shape 42">
                <a:extLst>
                  <a:ext uri="{FF2B5EF4-FFF2-40B4-BE49-F238E27FC236}">
                    <a16:creationId xmlns:a16="http://schemas.microsoft.com/office/drawing/2014/main" id="{9CC0987F-34D0-33D3-0756-E031488F43B4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Freeform: Shape 43">
                <a:extLst>
                  <a:ext uri="{FF2B5EF4-FFF2-40B4-BE49-F238E27FC236}">
                    <a16:creationId xmlns:a16="http://schemas.microsoft.com/office/drawing/2014/main" id="{8FCDDFB1-A7FE-4407-AE41-C1BD68529B85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Freeform: Shape 44">
                <a:extLst>
                  <a:ext uri="{FF2B5EF4-FFF2-40B4-BE49-F238E27FC236}">
                    <a16:creationId xmlns:a16="http://schemas.microsoft.com/office/drawing/2014/main" id="{AAEB3770-D417-124E-C498-EA5406E4EE5D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Freeform: Shape 45">
                <a:extLst>
                  <a:ext uri="{FF2B5EF4-FFF2-40B4-BE49-F238E27FC236}">
                    <a16:creationId xmlns:a16="http://schemas.microsoft.com/office/drawing/2014/main" id="{84CA7B06-4C3F-4D8B-D5F4-768B95BE0574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3" name="Group 15">
              <a:extLst>
                <a:ext uri="{FF2B5EF4-FFF2-40B4-BE49-F238E27FC236}">
                  <a16:creationId xmlns:a16="http://schemas.microsoft.com/office/drawing/2014/main" id="{0E82D97C-C051-C860-1A1A-CF372F90E12D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176" name="Freeform: Shape 38">
                <a:extLst>
                  <a:ext uri="{FF2B5EF4-FFF2-40B4-BE49-F238E27FC236}">
                    <a16:creationId xmlns:a16="http://schemas.microsoft.com/office/drawing/2014/main" id="{07A7DD49-E983-A3C9-9529-95F69EEBFCA5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Freeform: Shape 39">
                <a:extLst>
                  <a:ext uri="{FF2B5EF4-FFF2-40B4-BE49-F238E27FC236}">
                    <a16:creationId xmlns:a16="http://schemas.microsoft.com/office/drawing/2014/main" id="{08ED05FF-109F-44B6-2C74-7AAA9AC3B252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4" name="Group 16">
              <a:extLst>
                <a:ext uri="{FF2B5EF4-FFF2-40B4-BE49-F238E27FC236}">
                  <a16:creationId xmlns:a16="http://schemas.microsoft.com/office/drawing/2014/main" id="{439A2FF9-3D7D-354D-94A4-D51B6A678C31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174" name="Freeform: Shape 36">
                <a:extLst>
                  <a:ext uri="{FF2B5EF4-FFF2-40B4-BE49-F238E27FC236}">
                    <a16:creationId xmlns:a16="http://schemas.microsoft.com/office/drawing/2014/main" id="{34287772-BD58-327F-B8FC-C12D42014C7A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Freeform: Shape 37">
                <a:extLst>
                  <a:ext uri="{FF2B5EF4-FFF2-40B4-BE49-F238E27FC236}">
                    <a16:creationId xmlns:a16="http://schemas.microsoft.com/office/drawing/2014/main" id="{3D9A684A-7B8F-A90B-790B-E218373A382E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5" name="Group 17">
              <a:extLst>
                <a:ext uri="{FF2B5EF4-FFF2-40B4-BE49-F238E27FC236}">
                  <a16:creationId xmlns:a16="http://schemas.microsoft.com/office/drawing/2014/main" id="{875C3810-9551-AEEB-19D4-590E221C1E84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172" name="Freeform: Shape 34">
                <a:extLst>
                  <a:ext uri="{FF2B5EF4-FFF2-40B4-BE49-F238E27FC236}">
                    <a16:creationId xmlns:a16="http://schemas.microsoft.com/office/drawing/2014/main" id="{72DD7882-1BCF-DBA2-8503-D75F3FB67FCA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Freeform: Shape 35">
                <a:extLst>
                  <a:ext uri="{FF2B5EF4-FFF2-40B4-BE49-F238E27FC236}">
                    <a16:creationId xmlns:a16="http://schemas.microsoft.com/office/drawing/2014/main" id="{259B83AD-00C7-0EDE-AF0A-B6718EB89510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6" name="Freeform: Shape 18">
              <a:extLst>
                <a:ext uri="{FF2B5EF4-FFF2-40B4-BE49-F238E27FC236}">
                  <a16:creationId xmlns:a16="http://schemas.microsoft.com/office/drawing/2014/main" id="{2A692938-D851-C65F-55A3-1EC8A712E738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57" name="Freeform: Shape 19">
              <a:extLst>
                <a:ext uri="{FF2B5EF4-FFF2-40B4-BE49-F238E27FC236}">
                  <a16:creationId xmlns:a16="http://schemas.microsoft.com/office/drawing/2014/main" id="{97784925-6711-9FFB-28A7-7111F6717564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Freeform: Shape 20">
              <a:extLst>
                <a:ext uri="{FF2B5EF4-FFF2-40B4-BE49-F238E27FC236}">
                  <a16:creationId xmlns:a16="http://schemas.microsoft.com/office/drawing/2014/main" id="{2305C786-C9FE-1807-1A05-82FC7E64661B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Freeform: Shape 21">
              <a:extLst>
                <a:ext uri="{FF2B5EF4-FFF2-40B4-BE49-F238E27FC236}">
                  <a16:creationId xmlns:a16="http://schemas.microsoft.com/office/drawing/2014/main" id="{310547BF-24DF-9E7B-BB4B-0A146191D7C4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Freeform: Shape 22">
              <a:extLst>
                <a:ext uri="{FF2B5EF4-FFF2-40B4-BE49-F238E27FC236}">
                  <a16:creationId xmlns:a16="http://schemas.microsoft.com/office/drawing/2014/main" id="{FD50B9D8-6E55-DDE4-E3CC-7F7021A4758F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Freeform: Shape 23">
              <a:extLst>
                <a:ext uri="{FF2B5EF4-FFF2-40B4-BE49-F238E27FC236}">
                  <a16:creationId xmlns:a16="http://schemas.microsoft.com/office/drawing/2014/main" id="{FDA28A65-B89E-C277-DD22-0D6D58D45852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Freeform: Shape 24">
              <a:extLst>
                <a:ext uri="{FF2B5EF4-FFF2-40B4-BE49-F238E27FC236}">
                  <a16:creationId xmlns:a16="http://schemas.microsoft.com/office/drawing/2014/main" id="{6AAFCA36-8244-8EAC-DD34-79CDACE4D5E1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63" name="Group 25">
              <a:extLst>
                <a:ext uri="{FF2B5EF4-FFF2-40B4-BE49-F238E27FC236}">
                  <a16:creationId xmlns:a16="http://schemas.microsoft.com/office/drawing/2014/main" id="{6A616011-2899-C469-075D-A24FEF9025C2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165" name="Freeform: Shape 27">
                <a:extLst>
                  <a:ext uri="{FF2B5EF4-FFF2-40B4-BE49-F238E27FC236}">
                    <a16:creationId xmlns:a16="http://schemas.microsoft.com/office/drawing/2014/main" id="{7DD8F535-EE95-40E9-F69B-5D37E0A60EC6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66" name="Group 28">
                <a:extLst>
                  <a:ext uri="{FF2B5EF4-FFF2-40B4-BE49-F238E27FC236}">
                    <a16:creationId xmlns:a16="http://schemas.microsoft.com/office/drawing/2014/main" id="{07CB51C4-D67A-AFDD-3B8F-30E20DB17286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170" name="Freeform: Shape 32">
                  <a:extLst>
                    <a:ext uri="{FF2B5EF4-FFF2-40B4-BE49-F238E27FC236}">
                      <a16:creationId xmlns:a16="http://schemas.microsoft.com/office/drawing/2014/main" id="{501CC194-AADD-B974-6A94-82749B3A2DB3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: Shape 33">
                  <a:extLst>
                    <a:ext uri="{FF2B5EF4-FFF2-40B4-BE49-F238E27FC236}">
                      <a16:creationId xmlns:a16="http://schemas.microsoft.com/office/drawing/2014/main" id="{6B301BB1-EC21-45D8-AEC8-70ECD0381AB6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7" name="Freeform: Shape 29">
                <a:extLst>
                  <a:ext uri="{FF2B5EF4-FFF2-40B4-BE49-F238E27FC236}">
                    <a16:creationId xmlns:a16="http://schemas.microsoft.com/office/drawing/2014/main" id="{F292DECB-0B03-1CE6-86BB-12F70D94A4BD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Freeform: Shape 30">
                <a:extLst>
                  <a:ext uri="{FF2B5EF4-FFF2-40B4-BE49-F238E27FC236}">
                    <a16:creationId xmlns:a16="http://schemas.microsoft.com/office/drawing/2014/main" id="{A408F08B-2CFE-2F0E-6FE4-F533C5D1BA45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Freeform: Shape 31">
                <a:extLst>
                  <a:ext uri="{FF2B5EF4-FFF2-40B4-BE49-F238E27FC236}">
                    <a16:creationId xmlns:a16="http://schemas.microsoft.com/office/drawing/2014/main" id="{F9FFFDA7-134A-BBFA-2233-F0E45E0DDCD7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4" name="Oval 26">
              <a:extLst>
                <a:ext uri="{FF2B5EF4-FFF2-40B4-BE49-F238E27FC236}">
                  <a16:creationId xmlns:a16="http://schemas.microsoft.com/office/drawing/2014/main" id="{D2D5FEF1-89B6-BBA8-3795-F4BC1B93CE5F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6" name="矩形: 圆角 89">
            <a:extLst>
              <a:ext uri="{FF2B5EF4-FFF2-40B4-BE49-F238E27FC236}">
                <a16:creationId xmlns:a16="http://schemas.microsoft.com/office/drawing/2014/main" id="{D71E866E-F2DC-87F8-4876-F72027916DE7}"/>
              </a:ext>
            </a:extLst>
          </p:cNvPr>
          <p:cNvSpPr/>
          <p:nvPr/>
        </p:nvSpPr>
        <p:spPr>
          <a:xfrm>
            <a:off x="1573023" y="1681929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34847C4-2E67-3406-D17F-0F2A59DB9CB4}"/>
              </a:ext>
            </a:extLst>
          </p:cNvPr>
          <p:cNvSpPr txBox="1"/>
          <p:nvPr/>
        </p:nvSpPr>
        <p:spPr>
          <a:xfrm>
            <a:off x="5229456" y="1736572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活动机制让创作不再孤单，提升用户粘性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085BD82-A048-DAE3-BF27-B059FF53EA52}"/>
              </a:ext>
            </a:extLst>
          </p:cNvPr>
          <p:cNvSpPr txBox="1"/>
          <p:nvPr/>
        </p:nvSpPr>
        <p:spPr>
          <a:xfrm>
            <a:off x="5318098" y="3002873"/>
            <a:ext cx="46126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</a:rPr>
              <a:t>让用户看到别人做到什么，同时激励自己做到更好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636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83758-2644-EFB6-E829-E69C3BF86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F62F9AED-B9B1-7110-CF41-B39AA63D3158}"/>
              </a:ext>
            </a:extLst>
          </p:cNvPr>
          <p:cNvSpPr txBox="1"/>
          <p:nvPr/>
        </p:nvSpPr>
        <p:spPr>
          <a:xfrm>
            <a:off x="5219349" y="595273"/>
            <a:ext cx="5492194" cy="36933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b="1" dirty="0"/>
              <a:t>实时保存，降低文件丢失的风险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F075A7AC-4E9F-0CB9-23BD-B2C1B381D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2934" y="372938"/>
            <a:ext cx="3737079" cy="594070"/>
          </a:xfrm>
        </p:spPr>
        <p:txBody>
          <a:bodyPr wrap="square">
            <a:normAutofit/>
          </a:bodyPr>
          <a:lstStyle/>
          <a:p>
            <a:pPr lvl="0"/>
            <a:r>
              <a:rPr lang="en-US" altLang="zh-CN" dirty="0"/>
              <a:t>UI</a:t>
            </a:r>
            <a:r>
              <a:rPr lang="zh-CN" altLang="en-US" dirty="0"/>
              <a:t>界面</a:t>
            </a:r>
            <a:r>
              <a:rPr lang="en-US" altLang="zh-CN" dirty="0"/>
              <a:t>——</a:t>
            </a:r>
            <a:r>
              <a:rPr lang="zh-CN" altLang="en-US" dirty="0"/>
              <a:t>草稿</a:t>
            </a:r>
            <a:endParaRPr lang="en-US" dirty="0"/>
          </a:p>
        </p:txBody>
      </p:sp>
      <p:grpSp>
        <p:nvGrpSpPr>
          <p:cNvPr id="15" name="Group 3">
            <a:extLst>
              <a:ext uri="{FF2B5EF4-FFF2-40B4-BE49-F238E27FC236}">
                <a16:creationId xmlns:a16="http://schemas.microsoft.com/office/drawing/2014/main" id="{C209D00E-C983-E507-9591-F611F08C2DA3}"/>
              </a:ext>
            </a:extLst>
          </p:cNvPr>
          <p:cNvGrpSpPr/>
          <p:nvPr/>
        </p:nvGrpSpPr>
        <p:grpSpPr>
          <a:xfrm>
            <a:off x="979290" y="1567099"/>
            <a:ext cx="2826576" cy="3830249"/>
            <a:chOff x="4120979" y="1130299"/>
            <a:chExt cx="3950043" cy="5352641"/>
          </a:xfrm>
        </p:grpSpPr>
        <p:sp>
          <p:nvSpPr>
            <p:cNvPr id="22" name="Freeform: Shape 5">
              <a:extLst>
                <a:ext uri="{FF2B5EF4-FFF2-40B4-BE49-F238E27FC236}">
                  <a16:creationId xmlns:a16="http://schemas.microsoft.com/office/drawing/2014/main" id="{4BEB95B0-5B71-794E-7E50-1E682CE06F53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26" name="Group 6">
              <a:extLst>
                <a:ext uri="{FF2B5EF4-FFF2-40B4-BE49-F238E27FC236}">
                  <a16:creationId xmlns:a16="http://schemas.microsoft.com/office/drawing/2014/main" id="{B1018AD6-CC1C-70B0-DCBF-940F58623153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81" name="Freeform: Shape 56">
                <a:extLst>
                  <a:ext uri="{FF2B5EF4-FFF2-40B4-BE49-F238E27FC236}">
                    <a16:creationId xmlns:a16="http://schemas.microsoft.com/office/drawing/2014/main" id="{CA4DBA1B-C0D5-A385-FAC9-E890D832573F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2" name="Freeform: Shape 57">
                <a:extLst>
                  <a:ext uri="{FF2B5EF4-FFF2-40B4-BE49-F238E27FC236}">
                    <a16:creationId xmlns:a16="http://schemas.microsoft.com/office/drawing/2014/main" id="{8A5C9FF8-0AB2-40B5-F74F-B2E7956753DD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1" name="Freeform: Shape 7">
              <a:extLst>
                <a:ext uri="{FF2B5EF4-FFF2-40B4-BE49-F238E27FC236}">
                  <a16:creationId xmlns:a16="http://schemas.microsoft.com/office/drawing/2014/main" id="{FD3A2F16-7B1A-217A-FDF6-F434674DF036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Freeform: Shape 8">
              <a:extLst>
                <a:ext uri="{FF2B5EF4-FFF2-40B4-BE49-F238E27FC236}">
                  <a16:creationId xmlns:a16="http://schemas.microsoft.com/office/drawing/2014/main" id="{FCABEA33-846E-7184-B517-7412C951CFDB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34" name="Group 9">
              <a:extLst>
                <a:ext uri="{FF2B5EF4-FFF2-40B4-BE49-F238E27FC236}">
                  <a16:creationId xmlns:a16="http://schemas.microsoft.com/office/drawing/2014/main" id="{563B73B5-3838-C278-A38A-96605C1CB204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79" name="Freeform: Shape 54">
                <a:extLst>
                  <a:ext uri="{FF2B5EF4-FFF2-40B4-BE49-F238E27FC236}">
                    <a16:creationId xmlns:a16="http://schemas.microsoft.com/office/drawing/2014/main" id="{EDAA24FA-6B4E-77DC-4470-C5A0CEBA0A0D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80" name="Freeform: Shape 55">
                <a:extLst>
                  <a:ext uri="{FF2B5EF4-FFF2-40B4-BE49-F238E27FC236}">
                    <a16:creationId xmlns:a16="http://schemas.microsoft.com/office/drawing/2014/main" id="{EC439BB3-7F44-D1B0-9440-B6DCA20E851E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Freeform: Shape 10">
              <a:extLst>
                <a:ext uri="{FF2B5EF4-FFF2-40B4-BE49-F238E27FC236}">
                  <a16:creationId xmlns:a16="http://schemas.microsoft.com/office/drawing/2014/main" id="{F067B46E-577D-558F-B40E-DFC1C0DD34F9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6" name="Group 11">
              <a:extLst>
                <a:ext uri="{FF2B5EF4-FFF2-40B4-BE49-F238E27FC236}">
                  <a16:creationId xmlns:a16="http://schemas.microsoft.com/office/drawing/2014/main" id="{CE5F06F1-DA14-00B1-AFDE-2CA2F7D00992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77" name="Freeform: Shape 52">
                <a:extLst>
                  <a:ext uri="{FF2B5EF4-FFF2-40B4-BE49-F238E27FC236}">
                    <a16:creationId xmlns:a16="http://schemas.microsoft.com/office/drawing/2014/main" id="{1D3F304E-4BBA-48A9-E7B3-1046D4C7C17F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: Shape 53">
                <a:extLst>
                  <a:ext uri="{FF2B5EF4-FFF2-40B4-BE49-F238E27FC236}">
                    <a16:creationId xmlns:a16="http://schemas.microsoft.com/office/drawing/2014/main" id="{92E5581C-834B-7871-3EDC-2FAD56671C05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7" name="Freeform: Shape 12">
              <a:extLst>
                <a:ext uri="{FF2B5EF4-FFF2-40B4-BE49-F238E27FC236}">
                  <a16:creationId xmlns:a16="http://schemas.microsoft.com/office/drawing/2014/main" id="{CCCA99B7-D929-6E04-1198-BB1A96256696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38" name="Group 13">
              <a:extLst>
                <a:ext uri="{FF2B5EF4-FFF2-40B4-BE49-F238E27FC236}">
                  <a16:creationId xmlns:a16="http://schemas.microsoft.com/office/drawing/2014/main" id="{EB77F0C4-5E21-76D2-E7C1-A58EDC0D8E09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71" name="Group 46">
                <a:extLst>
                  <a:ext uri="{FF2B5EF4-FFF2-40B4-BE49-F238E27FC236}">
                    <a16:creationId xmlns:a16="http://schemas.microsoft.com/office/drawing/2014/main" id="{FACE73E9-E3C9-E0D0-2226-F8E52254DA67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75" name="Freeform: Shape 50">
                  <a:extLst>
                    <a:ext uri="{FF2B5EF4-FFF2-40B4-BE49-F238E27FC236}">
                      <a16:creationId xmlns:a16="http://schemas.microsoft.com/office/drawing/2014/main" id="{105C59B4-EEFE-C99D-91F5-6771CD04EF7E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51">
                  <a:extLst>
                    <a:ext uri="{FF2B5EF4-FFF2-40B4-BE49-F238E27FC236}">
                      <a16:creationId xmlns:a16="http://schemas.microsoft.com/office/drawing/2014/main" id="{6D53C279-15F1-5B4D-5DF5-828205008D65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72" name="Group 47">
                <a:extLst>
                  <a:ext uri="{FF2B5EF4-FFF2-40B4-BE49-F238E27FC236}">
                    <a16:creationId xmlns:a16="http://schemas.microsoft.com/office/drawing/2014/main" id="{42AAA689-11E8-23DB-11EE-1CADB914EF9C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73" name="Freeform: Shape 48">
                  <a:extLst>
                    <a:ext uri="{FF2B5EF4-FFF2-40B4-BE49-F238E27FC236}">
                      <a16:creationId xmlns:a16="http://schemas.microsoft.com/office/drawing/2014/main" id="{31C6EE09-3082-01D7-102A-EC8D89C66A4C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4" name="Freeform: Shape 49">
                  <a:extLst>
                    <a:ext uri="{FF2B5EF4-FFF2-40B4-BE49-F238E27FC236}">
                      <a16:creationId xmlns:a16="http://schemas.microsoft.com/office/drawing/2014/main" id="{6DA50154-438E-57F7-23DA-09BC5B3DDE3E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Group 14">
              <a:extLst>
                <a:ext uri="{FF2B5EF4-FFF2-40B4-BE49-F238E27FC236}">
                  <a16:creationId xmlns:a16="http://schemas.microsoft.com/office/drawing/2014/main" id="{CD02DAC5-0738-22B2-5BFC-FE0C7A22C883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65" name="Freeform: Shape 40">
                <a:extLst>
                  <a:ext uri="{FF2B5EF4-FFF2-40B4-BE49-F238E27FC236}">
                    <a16:creationId xmlns:a16="http://schemas.microsoft.com/office/drawing/2014/main" id="{CB71DD55-E6A3-3A73-4E17-D9DE34BAB53E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6" name="Freeform: Shape 41">
                <a:extLst>
                  <a:ext uri="{FF2B5EF4-FFF2-40B4-BE49-F238E27FC236}">
                    <a16:creationId xmlns:a16="http://schemas.microsoft.com/office/drawing/2014/main" id="{47B4BA91-8264-56A9-7BF5-6B8E18EF695B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7" name="Freeform: Shape 42">
                <a:extLst>
                  <a:ext uri="{FF2B5EF4-FFF2-40B4-BE49-F238E27FC236}">
                    <a16:creationId xmlns:a16="http://schemas.microsoft.com/office/drawing/2014/main" id="{CEFB4261-1BBE-6B87-55CF-824F8CA95C35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8" name="Freeform: Shape 43">
                <a:extLst>
                  <a:ext uri="{FF2B5EF4-FFF2-40B4-BE49-F238E27FC236}">
                    <a16:creationId xmlns:a16="http://schemas.microsoft.com/office/drawing/2014/main" id="{CD68FFDB-BE2E-7E75-40FF-9DC1C111C24B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Freeform: Shape 44">
                <a:extLst>
                  <a:ext uri="{FF2B5EF4-FFF2-40B4-BE49-F238E27FC236}">
                    <a16:creationId xmlns:a16="http://schemas.microsoft.com/office/drawing/2014/main" id="{58D0D1F8-8CAB-9204-A11E-249310478CA7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Freeform: Shape 45">
                <a:extLst>
                  <a:ext uri="{FF2B5EF4-FFF2-40B4-BE49-F238E27FC236}">
                    <a16:creationId xmlns:a16="http://schemas.microsoft.com/office/drawing/2014/main" id="{F37F1E38-7B7E-A979-64A2-A86F3B022715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0" name="Group 15">
              <a:extLst>
                <a:ext uri="{FF2B5EF4-FFF2-40B4-BE49-F238E27FC236}">
                  <a16:creationId xmlns:a16="http://schemas.microsoft.com/office/drawing/2014/main" id="{B4A2E6B3-6A85-A5DA-4EE0-C424FF005E17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63" name="Freeform: Shape 38">
                <a:extLst>
                  <a:ext uri="{FF2B5EF4-FFF2-40B4-BE49-F238E27FC236}">
                    <a16:creationId xmlns:a16="http://schemas.microsoft.com/office/drawing/2014/main" id="{F05E8046-F674-D967-A1AB-3AC09CC20F3D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4" name="Freeform: Shape 39">
                <a:extLst>
                  <a:ext uri="{FF2B5EF4-FFF2-40B4-BE49-F238E27FC236}">
                    <a16:creationId xmlns:a16="http://schemas.microsoft.com/office/drawing/2014/main" id="{1E595546-0A68-DBCB-3167-41764496B00D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1" name="Group 16">
              <a:extLst>
                <a:ext uri="{FF2B5EF4-FFF2-40B4-BE49-F238E27FC236}">
                  <a16:creationId xmlns:a16="http://schemas.microsoft.com/office/drawing/2014/main" id="{5828A385-DB1B-9833-0213-B513078EB08C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61" name="Freeform: Shape 36">
                <a:extLst>
                  <a:ext uri="{FF2B5EF4-FFF2-40B4-BE49-F238E27FC236}">
                    <a16:creationId xmlns:a16="http://schemas.microsoft.com/office/drawing/2014/main" id="{0F9D9914-A976-60D9-73F3-D92F7A327650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2" name="Freeform: Shape 37">
                <a:extLst>
                  <a:ext uri="{FF2B5EF4-FFF2-40B4-BE49-F238E27FC236}">
                    <a16:creationId xmlns:a16="http://schemas.microsoft.com/office/drawing/2014/main" id="{C85BB109-F0D7-C378-1855-46E93C485B68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42" name="Group 17">
              <a:extLst>
                <a:ext uri="{FF2B5EF4-FFF2-40B4-BE49-F238E27FC236}">
                  <a16:creationId xmlns:a16="http://schemas.microsoft.com/office/drawing/2014/main" id="{C324A30D-CFA9-ED8C-673A-63881590DFAD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59" name="Freeform: Shape 34">
                <a:extLst>
                  <a:ext uri="{FF2B5EF4-FFF2-40B4-BE49-F238E27FC236}">
                    <a16:creationId xmlns:a16="http://schemas.microsoft.com/office/drawing/2014/main" id="{7CBE49F9-D18D-A274-8A84-34BE3BAB1AD0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0" name="Freeform: Shape 35">
                <a:extLst>
                  <a:ext uri="{FF2B5EF4-FFF2-40B4-BE49-F238E27FC236}">
                    <a16:creationId xmlns:a16="http://schemas.microsoft.com/office/drawing/2014/main" id="{706DB54F-E9C5-712C-93A9-43910A9BF102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43" name="Freeform: Shape 18">
              <a:extLst>
                <a:ext uri="{FF2B5EF4-FFF2-40B4-BE49-F238E27FC236}">
                  <a16:creationId xmlns:a16="http://schemas.microsoft.com/office/drawing/2014/main" id="{3F52FF59-A230-D1D8-D812-ADF7A2382121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: Shape 19">
              <a:extLst>
                <a:ext uri="{FF2B5EF4-FFF2-40B4-BE49-F238E27FC236}">
                  <a16:creationId xmlns:a16="http://schemas.microsoft.com/office/drawing/2014/main" id="{FFDE6AEF-1EB0-A77E-1890-4430DA1F39E3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5" name="Freeform: Shape 20">
              <a:extLst>
                <a:ext uri="{FF2B5EF4-FFF2-40B4-BE49-F238E27FC236}">
                  <a16:creationId xmlns:a16="http://schemas.microsoft.com/office/drawing/2014/main" id="{48C245D9-0BB7-95C9-CDAB-6069ECC7E527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6" name="Freeform: Shape 21">
              <a:extLst>
                <a:ext uri="{FF2B5EF4-FFF2-40B4-BE49-F238E27FC236}">
                  <a16:creationId xmlns:a16="http://schemas.microsoft.com/office/drawing/2014/main" id="{64C5EB44-E7E9-EEAF-E10C-68BD9BEDEE32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7" name="Freeform: Shape 22">
              <a:extLst>
                <a:ext uri="{FF2B5EF4-FFF2-40B4-BE49-F238E27FC236}">
                  <a16:creationId xmlns:a16="http://schemas.microsoft.com/office/drawing/2014/main" id="{5A023C22-0186-7B74-4E54-68134FB69126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8" name="Freeform: Shape 23">
              <a:extLst>
                <a:ext uri="{FF2B5EF4-FFF2-40B4-BE49-F238E27FC236}">
                  <a16:creationId xmlns:a16="http://schemas.microsoft.com/office/drawing/2014/main" id="{C73D7F71-2B5B-428B-9FD7-04B22932C650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49" name="Freeform: Shape 24">
              <a:extLst>
                <a:ext uri="{FF2B5EF4-FFF2-40B4-BE49-F238E27FC236}">
                  <a16:creationId xmlns:a16="http://schemas.microsoft.com/office/drawing/2014/main" id="{528FC8D0-D2C0-E2B1-14F4-E88E90533410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50" name="Group 25">
              <a:extLst>
                <a:ext uri="{FF2B5EF4-FFF2-40B4-BE49-F238E27FC236}">
                  <a16:creationId xmlns:a16="http://schemas.microsoft.com/office/drawing/2014/main" id="{667EFD70-AC3A-7AB3-A2E6-3538E0ADAF8D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52" name="Freeform: Shape 27">
                <a:extLst>
                  <a:ext uri="{FF2B5EF4-FFF2-40B4-BE49-F238E27FC236}">
                    <a16:creationId xmlns:a16="http://schemas.microsoft.com/office/drawing/2014/main" id="{CDFC5572-AEA9-535A-4A2E-1482ACC08719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53" name="Group 28">
                <a:extLst>
                  <a:ext uri="{FF2B5EF4-FFF2-40B4-BE49-F238E27FC236}">
                    <a16:creationId xmlns:a16="http://schemas.microsoft.com/office/drawing/2014/main" id="{31A1B658-AD76-AF5F-7790-BC5D1C90A37A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57" name="Freeform: Shape 32">
                  <a:extLst>
                    <a:ext uri="{FF2B5EF4-FFF2-40B4-BE49-F238E27FC236}">
                      <a16:creationId xmlns:a16="http://schemas.microsoft.com/office/drawing/2014/main" id="{1D2DCE92-613D-CAAD-CB1C-A471CD3978A3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33">
                  <a:extLst>
                    <a:ext uri="{FF2B5EF4-FFF2-40B4-BE49-F238E27FC236}">
                      <a16:creationId xmlns:a16="http://schemas.microsoft.com/office/drawing/2014/main" id="{546396BE-DB16-AB8F-2EF0-0E6B89B48889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54" name="Freeform: Shape 29">
                <a:extLst>
                  <a:ext uri="{FF2B5EF4-FFF2-40B4-BE49-F238E27FC236}">
                    <a16:creationId xmlns:a16="http://schemas.microsoft.com/office/drawing/2014/main" id="{DA15EF0D-20E8-4373-9CCA-C86FBCA2C338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5" name="Freeform: Shape 30">
                <a:extLst>
                  <a:ext uri="{FF2B5EF4-FFF2-40B4-BE49-F238E27FC236}">
                    <a16:creationId xmlns:a16="http://schemas.microsoft.com/office/drawing/2014/main" id="{7125F5F6-1657-84BF-CF71-ABF6CE69B4F3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Freeform: Shape 31">
                <a:extLst>
                  <a:ext uri="{FF2B5EF4-FFF2-40B4-BE49-F238E27FC236}">
                    <a16:creationId xmlns:a16="http://schemas.microsoft.com/office/drawing/2014/main" id="{B8E4ECE1-9020-DE9E-5860-0BC32E16CFCD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51" name="Oval 26">
              <a:extLst>
                <a:ext uri="{FF2B5EF4-FFF2-40B4-BE49-F238E27FC236}">
                  <a16:creationId xmlns:a16="http://schemas.microsoft.com/office/drawing/2014/main" id="{25528E5C-5696-6B0C-ECBC-BBE99F80BE53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: 圆角 89">
            <a:extLst>
              <a:ext uri="{FF2B5EF4-FFF2-40B4-BE49-F238E27FC236}">
                <a16:creationId xmlns:a16="http://schemas.microsoft.com/office/drawing/2014/main" id="{1DDBF7C0-8773-2A2F-8922-830301E0A938}"/>
              </a:ext>
            </a:extLst>
          </p:cNvPr>
          <p:cNvSpPr/>
          <p:nvPr/>
        </p:nvSpPr>
        <p:spPr>
          <a:xfrm>
            <a:off x="1573023" y="1671369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3" name="图片 82">
            <a:extLst>
              <a:ext uri="{FF2B5EF4-FFF2-40B4-BE49-F238E27FC236}">
                <a16:creationId xmlns:a16="http://schemas.microsoft.com/office/drawing/2014/main" id="{C62C188C-094B-D2E7-72C9-DAD0E6EF4CE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4" name="图片 83">
            <a:extLst>
              <a:ext uri="{FF2B5EF4-FFF2-40B4-BE49-F238E27FC236}">
                <a16:creationId xmlns:a16="http://schemas.microsoft.com/office/drawing/2014/main" id="{B6609920-F9E8-F56B-3C9C-37927497243C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5" name="文本框 84">
            <a:extLst>
              <a:ext uri="{FF2B5EF4-FFF2-40B4-BE49-F238E27FC236}">
                <a16:creationId xmlns:a16="http://schemas.microsoft.com/office/drawing/2014/main" id="{7BBA9628-D424-2564-9B29-1FF393B4096D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Rectangle: Rounded Corners 63">
            <a:extLst>
              <a:ext uri="{FF2B5EF4-FFF2-40B4-BE49-F238E27FC236}">
                <a16:creationId xmlns:a16="http://schemas.microsoft.com/office/drawing/2014/main" id="{031F0EED-C32E-97DF-9331-E21850D2725D}"/>
              </a:ext>
            </a:extLst>
          </p:cNvPr>
          <p:cNvSpPr/>
          <p:nvPr/>
        </p:nvSpPr>
        <p:spPr>
          <a:xfrm>
            <a:off x="4294475" y="1154050"/>
            <a:ext cx="6041166" cy="4522982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w</a:t>
            </a:r>
            <a:endParaRPr lang="en-GB" dirty="0"/>
          </a:p>
        </p:txBody>
      </p:sp>
      <p:sp>
        <p:nvSpPr>
          <p:cNvPr id="86" name="TextBox 66">
            <a:extLst>
              <a:ext uri="{FF2B5EF4-FFF2-40B4-BE49-F238E27FC236}">
                <a16:creationId xmlns:a16="http://schemas.microsoft.com/office/drawing/2014/main" id="{73505D11-E8E5-FEA0-390E-9FF77EF03380}"/>
              </a:ext>
            </a:extLst>
          </p:cNvPr>
          <p:cNvSpPr txBox="1"/>
          <p:nvPr/>
        </p:nvSpPr>
        <p:spPr>
          <a:xfrm>
            <a:off x="4915047" y="1148523"/>
            <a:ext cx="4701159" cy="33998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子模块“创作中心”</a:t>
            </a:r>
            <a:r>
              <a:rPr lang="en-US" altLang="zh-CN" sz="1600" b="1" dirty="0">
                <a:solidFill>
                  <a:schemeClr val="accent5"/>
                </a:solidFill>
              </a:rPr>
              <a:t>——</a:t>
            </a:r>
            <a:r>
              <a:rPr lang="zh-CN" altLang="en-US" sz="1600" b="1" dirty="0">
                <a:solidFill>
                  <a:schemeClr val="accent5"/>
                </a:solidFill>
              </a:rPr>
              <a:t>创作挑战 </a:t>
            </a:r>
            <a:r>
              <a:rPr lang="en-US" altLang="zh-CN" sz="1600" b="1" dirty="0">
                <a:solidFill>
                  <a:schemeClr val="accent5"/>
                </a:solidFill>
              </a:rPr>
              <a:t>+ </a:t>
            </a:r>
            <a:r>
              <a:rPr lang="zh-CN" altLang="en-US" sz="1600" b="1" dirty="0">
                <a:solidFill>
                  <a:schemeClr val="accent5"/>
                </a:solidFill>
              </a:rPr>
              <a:t>风格库延展</a:t>
            </a: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59B746AB-7B40-DC5E-7D6C-4B0A6ECE3040}"/>
              </a:ext>
            </a:extLst>
          </p:cNvPr>
          <p:cNvSpPr txBox="1"/>
          <p:nvPr/>
        </p:nvSpPr>
        <p:spPr>
          <a:xfrm>
            <a:off x="4588859" y="1706715"/>
            <a:ext cx="574678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dirty="0"/>
              <a:t>1. </a:t>
            </a:r>
            <a:r>
              <a:rPr lang="zh-CN" altLang="en-US" sz="1400" b="1" dirty="0"/>
              <a:t>草稿一键管理</a:t>
            </a:r>
          </a:p>
          <a:p>
            <a:r>
              <a:rPr lang="zh-CN" altLang="en-US" sz="1400" dirty="0"/>
              <a:t>展示用户全部未完成或已发布的创作草稿，支持按时间倒序排列。</a:t>
            </a:r>
          </a:p>
          <a:p>
            <a:r>
              <a:rPr lang="zh-CN" altLang="en-US" sz="1400" dirty="0"/>
              <a:t>通过醒目卡片式布局，提高浏览效率，便于快速继续创作。</a:t>
            </a:r>
          </a:p>
          <a:p>
            <a:r>
              <a:rPr lang="en-US" altLang="zh-CN" sz="1400" b="1" dirty="0"/>
              <a:t>2. </a:t>
            </a:r>
            <a:r>
              <a:rPr lang="zh-CN" altLang="en-US" sz="1400" b="1" dirty="0"/>
              <a:t>多类型标签筛选</a:t>
            </a:r>
          </a:p>
          <a:p>
            <a:r>
              <a:rPr lang="zh-CN" altLang="en-US" sz="1400" dirty="0"/>
              <a:t>可根据创作类型进行过滤：</a:t>
            </a:r>
            <a:r>
              <a:rPr lang="zh-CN" altLang="en-US" sz="1400" b="1" dirty="0"/>
              <a:t>旋律、</a:t>
            </a:r>
            <a:r>
              <a:rPr lang="en-US" altLang="zh-CN" sz="1400" b="1" dirty="0"/>
              <a:t>Beat</a:t>
            </a:r>
            <a:r>
              <a:rPr lang="zh-CN" altLang="en-US" sz="1400" b="1" dirty="0"/>
              <a:t>、</a:t>
            </a:r>
            <a:r>
              <a:rPr lang="en-US" altLang="zh-CN" sz="1400" b="1" dirty="0"/>
              <a:t>Remix</a:t>
            </a:r>
            <a:r>
              <a:rPr lang="zh-CN" altLang="en-US" sz="1400" b="1" dirty="0"/>
              <a:t>、创作中</a:t>
            </a:r>
            <a:r>
              <a:rPr lang="zh-CN" altLang="en-US" sz="1400" dirty="0"/>
              <a:t>等。</a:t>
            </a:r>
          </a:p>
          <a:p>
            <a:r>
              <a:rPr lang="zh-CN" altLang="en-US" sz="1400" dirty="0"/>
              <a:t>帮助用户快速定位不同阶段、不同类型的作品草稿。</a:t>
            </a:r>
          </a:p>
          <a:p>
            <a:r>
              <a:rPr lang="en-US" altLang="zh-CN" sz="1400" b="1" dirty="0"/>
              <a:t>3. </a:t>
            </a:r>
            <a:r>
              <a:rPr lang="zh-CN" altLang="en-US" sz="1400" b="1" dirty="0"/>
              <a:t>草稿状态清晰可见</a:t>
            </a:r>
          </a:p>
          <a:p>
            <a:r>
              <a:rPr lang="zh-CN" altLang="en-US" sz="1400" dirty="0"/>
              <a:t>每个草稿卡片都显示作品状态：</a:t>
            </a:r>
          </a:p>
          <a:p>
            <a:pPr lvl="1"/>
            <a:r>
              <a:rPr lang="zh-CN" altLang="en-US" sz="1400" b="1" dirty="0"/>
              <a:t>未完成</a:t>
            </a:r>
            <a:r>
              <a:rPr lang="zh-CN" altLang="en-US" sz="1400" dirty="0"/>
              <a:t>：可继续编辑</a:t>
            </a:r>
          </a:p>
          <a:p>
            <a:pPr lvl="1"/>
            <a:r>
              <a:rPr lang="zh-CN" altLang="en-US" sz="1400" b="1" dirty="0"/>
              <a:t>已发布</a:t>
            </a:r>
            <a:r>
              <a:rPr lang="zh-CN" altLang="en-US" sz="1400" dirty="0"/>
              <a:t>：已同步至社区或个人主页</a:t>
            </a:r>
          </a:p>
          <a:p>
            <a:r>
              <a:rPr lang="zh-CN" altLang="en-US" sz="1400" dirty="0"/>
              <a:t>同时显示</a:t>
            </a:r>
            <a:r>
              <a:rPr lang="zh-CN" altLang="en-US" sz="1400" b="1" dirty="0"/>
              <a:t>音轨数量、风格标签、创建 </a:t>
            </a:r>
            <a:r>
              <a:rPr lang="en-US" altLang="zh-CN" sz="1400" b="1" dirty="0"/>
              <a:t>/ </a:t>
            </a:r>
            <a:r>
              <a:rPr lang="zh-CN" altLang="en-US" sz="1400" b="1" dirty="0"/>
              <a:t>最近编辑时间</a:t>
            </a:r>
            <a:r>
              <a:rPr lang="zh-CN" altLang="en-US" sz="1400" dirty="0"/>
              <a:t>，方便管理。</a:t>
            </a:r>
          </a:p>
          <a:p>
            <a:r>
              <a:rPr lang="en-US" altLang="zh-CN" sz="1400" b="1" dirty="0"/>
              <a:t>4. </a:t>
            </a:r>
            <a:r>
              <a:rPr lang="zh-CN" altLang="en-US" sz="1400" b="1" dirty="0"/>
              <a:t>新建草稿入口</a:t>
            </a:r>
          </a:p>
          <a:p>
            <a:r>
              <a:rPr lang="zh-CN" altLang="en-US" sz="1400" dirty="0"/>
              <a:t>右上角的“</a:t>
            </a:r>
            <a:r>
              <a:rPr lang="en-US" altLang="zh-CN" sz="1400" dirty="0"/>
              <a:t>+ </a:t>
            </a:r>
            <a:r>
              <a:rPr lang="zh-CN" altLang="en-US" sz="1400" dirty="0"/>
              <a:t>新建”按钮支持用户快速开始新的音乐草稿。</a:t>
            </a:r>
          </a:p>
          <a:p>
            <a:r>
              <a:rPr lang="zh-CN" altLang="en-US" sz="1400" dirty="0"/>
              <a:t>进入创作页后可选择风格、导入音轨或直接录制。</a:t>
            </a:r>
          </a:p>
          <a:p>
            <a:r>
              <a:rPr lang="en-US" altLang="zh-CN" sz="1400" b="1" dirty="0"/>
              <a:t>5. </a:t>
            </a:r>
            <a:r>
              <a:rPr lang="zh-CN" altLang="en-US" sz="1400" b="1" dirty="0"/>
              <a:t>完整创作闭环的重要节点</a:t>
            </a:r>
          </a:p>
          <a:p>
            <a:r>
              <a:rPr lang="zh-CN" altLang="en-US" sz="1400" dirty="0"/>
              <a:t>草稿模块连接“创作中心”与“作品发布”，是用户创作过程中的中间站。</a:t>
            </a:r>
          </a:p>
          <a:p>
            <a:r>
              <a:rPr lang="zh-CN" altLang="en-US" sz="1400" dirty="0"/>
              <a:t>通过保存草稿，用户可随时暂停、修改、重新混音，提高创作灵活性。</a:t>
            </a: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4E922E3C-26E6-A2E7-4417-83891FFFE8FF}"/>
              </a:ext>
            </a:extLst>
          </p:cNvPr>
          <p:cNvSpPr txBox="1"/>
          <p:nvPr/>
        </p:nvSpPr>
        <p:spPr>
          <a:xfrm>
            <a:off x="1419865" y="5430812"/>
            <a:ext cx="1925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  <a:latin typeface="+mn-ea"/>
              </a:rPr>
              <a:t>“草稿”界面</a:t>
            </a:r>
          </a:p>
        </p:txBody>
      </p:sp>
      <p:grpSp>
        <p:nvGrpSpPr>
          <p:cNvPr id="140" name="Group 3">
            <a:extLst>
              <a:ext uri="{FF2B5EF4-FFF2-40B4-BE49-F238E27FC236}">
                <a16:creationId xmlns:a16="http://schemas.microsoft.com/office/drawing/2014/main" id="{651D7043-7A3F-624F-241C-0B11F0C8287F}"/>
              </a:ext>
            </a:extLst>
          </p:cNvPr>
          <p:cNvGrpSpPr/>
          <p:nvPr/>
        </p:nvGrpSpPr>
        <p:grpSpPr>
          <a:xfrm>
            <a:off x="979290" y="1577659"/>
            <a:ext cx="2826576" cy="3830249"/>
            <a:chOff x="4120979" y="1130299"/>
            <a:chExt cx="3950043" cy="5352641"/>
          </a:xfrm>
        </p:grpSpPr>
        <p:sp>
          <p:nvSpPr>
            <p:cNvPr id="141" name="Freeform: Shape 5">
              <a:extLst>
                <a:ext uri="{FF2B5EF4-FFF2-40B4-BE49-F238E27FC236}">
                  <a16:creationId xmlns:a16="http://schemas.microsoft.com/office/drawing/2014/main" id="{94F604C5-8E49-D78B-B2EB-1D4764833335}"/>
                </a:ext>
              </a:extLst>
            </p:cNvPr>
            <p:cNvSpPr/>
            <p:nvPr/>
          </p:nvSpPr>
          <p:spPr>
            <a:xfrm>
              <a:off x="4803793" y="1130299"/>
              <a:ext cx="2578696" cy="5245938"/>
            </a:xfrm>
            <a:custGeom>
              <a:avLst/>
              <a:gdLst>
                <a:gd name="connsiteX0" fmla="*/ 420624 w 2578696"/>
                <a:gd name="connsiteY0" fmla="*/ 0 h 5245938"/>
                <a:gd name="connsiteX1" fmla="*/ 2158325 w 2578696"/>
                <a:gd name="connsiteY1" fmla="*/ 0 h 5245938"/>
                <a:gd name="connsiteX2" fmla="*/ 2392416 w 2578696"/>
                <a:gd name="connsiteY2" fmla="*/ 45748 h 5245938"/>
                <a:gd name="connsiteX3" fmla="*/ 2532982 w 2578696"/>
                <a:gd name="connsiteY3" fmla="*/ 186314 h 5245938"/>
                <a:gd name="connsiteX4" fmla="*/ 2578730 w 2578696"/>
                <a:gd name="connsiteY4" fmla="*/ 420406 h 5245938"/>
                <a:gd name="connsiteX5" fmla="*/ 2578730 w 2578696"/>
                <a:gd name="connsiteY5" fmla="*/ 4825533 h 5245938"/>
                <a:gd name="connsiteX6" fmla="*/ 2532982 w 2578696"/>
                <a:gd name="connsiteY6" fmla="*/ 5059625 h 5245938"/>
                <a:gd name="connsiteX7" fmla="*/ 2392416 w 2578696"/>
                <a:gd name="connsiteY7" fmla="*/ 5200190 h 5245938"/>
                <a:gd name="connsiteX8" fmla="*/ 2158325 w 2578696"/>
                <a:gd name="connsiteY8" fmla="*/ 5245939 h 5245938"/>
                <a:gd name="connsiteX9" fmla="*/ 420624 w 2578696"/>
                <a:gd name="connsiteY9" fmla="*/ 5245939 h 5245938"/>
                <a:gd name="connsiteX10" fmla="*/ 186532 w 2578696"/>
                <a:gd name="connsiteY10" fmla="*/ 5200190 h 5245938"/>
                <a:gd name="connsiteX11" fmla="*/ 45967 w 2578696"/>
                <a:gd name="connsiteY11" fmla="*/ 5059625 h 5245938"/>
                <a:gd name="connsiteX12" fmla="*/ 34 w 2578696"/>
                <a:gd name="connsiteY12" fmla="*/ 4825717 h 5245938"/>
                <a:gd name="connsiteX13" fmla="*/ 34 w 2578696"/>
                <a:gd name="connsiteY13" fmla="*/ 420590 h 5245938"/>
                <a:gd name="connsiteX14" fmla="*/ 45782 w 2578696"/>
                <a:gd name="connsiteY14" fmla="*/ 186498 h 5245938"/>
                <a:gd name="connsiteX15" fmla="*/ 186348 w 2578696"/>
                <a:gd name="connsiteY15" fmla="*/ 45933 h 5245938"/>
                <a:gd name="connsiteX16" fmla="*/ 420624 w 2578696"/>
                <a:gd name="connsiteY16" fmla="*/ 0 h 524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8696" h="5245938">
                  <a:moveTo>
                    <a:pt x="420624" y="0"/>
                  </a:moveTo>
                  <a:lnTo>
                    <a:pt x="2158325" y="0"/>
                  </a:lnTo>
                  <a:cubicBezTo>
                    <a:pt x="2267900" y="0"/>
                    <a:pt x="2328774" y="11806"/>
                    <a:pt x="2392416" y="45748"/>
                  </a:cubicBezTo>
                  <a:cubicBezTo>
                    <a:pt x="2452738" y="78031"/>
                    <a:pt x="2500884" y="126177"/>
                    <a:pt x="2532982" y="186314"/>
                  </a:cubicBezTo>
                  <a:cubicBezTo>
                    <a:pt x="2566924" y="249956"/>
                    <a:pt x="2578730" y="310831"/>
                    <a:pt x="2578730" y="420406"/>
                  </a:cubicBezTo>
                  <a:lnTo>
                    <a:pt x="2578730" y="4825533"/>
                  </a:lnTo>
                  <a:cubicBezTo>
                    <a:pt x="2578730" y="4935108"/>
                    <a:pt x="2566924" y="4995983"/>
                    <a:pt x="2532982" y="5059625"/>
                  </a:cubicBezTo>
                  <a:cubicBezTo>
                    <a:pt x="2500700" y="5119946"/>
                    <a:pt x="2452553" y="5168093"/>
                    <a:pt x="2392416" y="5200190"/>
                  </a:cubicBezTo>
                  <a:cubicBezTo>
                    <a:pt x="2328774" y="5234132"/>
                    <a:pt x="2267900" y="5245939"/>
                    <a:pt x="2158325" y="5245939"/>
                  </a:cubicBezTo>
                  <a:lnTo>
                    <a:pt x="420624" y="5245939"/>
                  </a:lnTo>
                  <a:cubicBezTo>
                    <a:pt x="311049" y="5245939"/>
                    <a:pt x="250174" y="5234132"/>
                    <a:pt x="186532" y="5200190"/>
                  </a:cubicBezTo>
                  <a:cubicBezTo>
                    <a:pt x="126211" y="5167908"/>
                    <a:pt x="78065" y="5119761"/>
                    <a:pt x="45967" y="5059625"/>
                  </a:cubicBezTo>
                  <a:cubicBezTo>
                    <a:pt x="11840" y="4996351"/>
                    <a:pt x="34" y="4935292"/>
                    <a:pt x="34" y="4825717"/>
                  </a:cubicBezTo>
                  <a:lnTo>
                    <a:pt x="34" y="420590"/>
                  </a:lnTo>
                  <a:cubicBezTo>
                    <a:pt x="34" y="311015"/>
                    <a:pt x="11840" y="250140"/>
                    <a:pt x="45782" y="186498"/>
                  </a:cubicBezTo>
                  <a:cubicBezTo>
                    <a:pt x="78065" y="126177"/>
                    <a:pt x="126211" y="78031"/>
                    <a:pt x="186348" y="45933"/>
                  </a:cubicBezTo>
                  <a:cubicBezTo>
                    <a:pt x="249990" y="11806"/>
                    <a:pt x="311049" y="0"/>
                    <a:pt x="420624" y="0"/>
                  </a:cubicBez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41000">
                  <a:schemeClr val="tx1"/>
                </a:gs>
                <a:gs pos="6000">
                  <a:schemeClr val="tx1">
                    <a:lumMod val="75000"/>
                    <a:lumOff val="25000"/>
                  </a:schemeClr>
                </a:gs>
                <a:gs pos="1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100000">
                  <a:schemeClr val="tx1"/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4" name="Group 6">
              <a:extLst>
                <a:ext uri="{FF2B5EF4-FFF2-40B4-BE49-F238E27FC236}">
                  <a16:creationId xmlns:a16="http://schemas.microsoft.com/office/drawing/2014/main" id="{24B44851-9C92-7D9B-264C-6E4A6E1B43B1}"/>
                </a:ext>
              </a:extLst>
            </p:cNvPr>
            <p:cNvGrpSpPr/>
            <p:nvPr/>
          </p:nvGrpSpPr>
          <p:grpSpPr>
            <a:xfrm>
              <a:off x="4822240" y="1145056"/>
              <a:ext cx="2549181" cy="5216423"/>
              <a:chOff x="4822240" y="1145056"/>
              <a:chExt cx="2549181" cy="5216423"/>
            </a:xfrm>
          </p:grpSpPr>
          <p:sp>
            <p:nvSpPr>
              <p:cNvPr id="194" name="Freeform: Shape 56">
                <a:extLst>
                  <a:ext uri="{FF2B5EF4-FFF2-40B4-BE49-F238E27FC236}">
                    <a16:creationId xmlns:a16="http://schemas.microsoft.com/office/drawing/2014/main" id="{BB8F1B7C-D0D7-3EC5-350A-FA5701301AFA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C9C6C8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5" name="Freeform: Shape 57">
                <a:extLst>
                  <a:ext uri="{FF2B5EF4-FFF2-40B4-BE49-F238E27FC236}">
                    <a16:creationId xmlns:a16="http://schemas.microsoft.com/office/drawing/2014/main" id="{18D2D1A9-180B-35B2-23FC-7057153022EF}"/>
                  </a:ext>
                </a:extLst>
              </p:cNvPr>
              <p:cNvSpPr/>
              <p:nvPr/>
            </p:nvSpPr>
            <p:spPr>
              <a:xfrm>
                <a:off x="4822240" y="1145056"/>
                <a:ext cx="2549181" cy="5216423"/>
              </a:xfrm>
              <a:custGeom>
                <a:avLst/>
                <a:gdLst>
                  <a:gd name="connsiteX0" fmla="*/ 405866 w 2549181"/>
                  <a:gd name="connsiteY0" fmla="*/ 0 h 5216423"/>
                  <a:gd name="connsiteX1" fmla="*/ 2143567 w 2549181"/>
                  <a:gd name="connsiteY1" fmla="*/ 0 h 5216423"/>
                  <a:gd name="connsiteX2" fmla="*/ 2370649 w 2549181"/>
                  <a:gd name="connsiteY2" fmla="*/ 44088 h 5216423"/>
                  <a:gd name="connsiteX3" fmla="*/ 2505127 w 2549181"/>
                  <a:gd name="connsiteY3" fmla="*/ 178566 h 5216423"/>
                  <a:gd name="connsiteX4" fmla="*/ 2549215 w 2549181"/>
                  <a:gd name="connsiteY4" fmla="*/ 405648 h 5216423"/>
                  <a:gd name="connsiteX5" fmla="*/ 2549215 w 2549181"/>
                  <a:gd name="connsiteY5" fmla="*/ 4810775 h 5216423"/>
                  <a:gd name="connsiteX6" fmla="*/ 2505127 w 2549181"/>
                  <a:gd name="connsiteY6" fmla="*/ 5037857 h 5216423"/>
                  <a:gd name="connsiteX7" fmla="*/ 2370649 w 2549181"/>
                  <a:gd name="connsiteY7" fmla="*/ 5172335 h 5216423"/>
                  <a:gd name="connsiteX8" fmla="*/ 2143567 w 2549181"/>
                  <a:gd name="connsiteY8" fmla="*/ 5216423 h 5216423"/>
                  <a:gd name="connsiteX9" fmla="*/ 405866 w 2549181"/>
                  <a:gd name="connsiteY9" fmla="*/ 5216423 h 5216423"/>
                  <a:gd name="connsiteX10" fmla="*/ 178785 w 2549181"/>
                  <a:gd name="connsiteY10" fmla="*/ 5172335 h 5216423"/>
                  <a:gd name="connsiteX11" fmla="*/ 44307 w 2549181"/>
                  <a:gd name="connsiteY11" fmla="*/ 5037857 h 5216423"/>
                  <a:gd name="connsiteX12" fmla="*/ 34 w 2549181"/>
                  <a:gd name="connsiteY12" fmla="*/ 4810960 h 5216423"/>
                  <a:gd name="connsiteX13" fmla="*/ 34 w 2549181"/>
                  <a:gd name="connsiteY13" fmla="*/ 405832 h 5216423"/>
                  <a:gd name="connsiteX14" fmla="*/ 44122 w 2549181"/>
                  <a:gd name="connsiteY14" fmla="*/ 178751 h 5216423"/>
                  <a:gd name="connsiteX15" fmla="*/ 178600 w 2549181"/>
                  <a:gd name="connsiteY15" fmla="*/ 44273 h 5216423"/>
                  <a:gd name="connsiteX16" fmla="*/ 405866 w 2549181"/>
                  <a:gd name="connsiteY16" fmla="*/ 0 h 5216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49181" h="5216423">
                    <a:moveTo>
                      <a:pt x="405866" y="0"/>
                    </a:moveTo>
                    <a:lnTo>
                      <a:pt x="2143567" y="0"/>
                    </a:lnTo>
                    <a:cubicBezTo>
                      <a:pt x="2250744" y="0"/>
                      <a:pt x="2309405" y="11253"/>
                      <a:pt x="2370649" y="44088"/>
                    </a:cubicBezTo>
                    <a:cubicBezTo>
                      <a:pt x="2428388" y="74895"/>
                      <a:pt x="2474321" y="121012"/>
                      <a:pt x="2505127" y="178566"/>
                    </a:cubicBezTo>
                    <a:cubicBezTo>
                      <a:pt x="2537963" y="239810"/>
                      <a:pt x="2549215" y="298471"/>
                      <a:pt x="2549215" y="405648"/>
                    </a:cubicBezTo>
                    <a:lnTo>
                      <a:pt x="2549215" y="4810775"/>
                    </a:lnTo>
                    <a:cubicBezTo>
                      <a:pt x="2549215" y="4917952"/>
                      <a:pt x="2537963" y="4976613"/>
                      <a:pt x="2505127" y="5037857"/>
                    </a:cubicBezTo>
                    <a:cubicBezTo>
                      <a:pt x="2474321" y="5095596"/>
                      <a:pt x="2428203" y="5141529"/>
                      <a:pt x="2370649" y="5172335"/>
                    </a:cubicBezTo>
                    <a:cubicBezTo>
                      <a:pt x="2309405" y="5205171"/>
                      <a:pt x="2250744" y="5216423"/>
                      <a:pt x="2143567" y="5216423"/>
                    </a:cubicBezTo>
                    <a:lnTo>
                      <a:pt x="405866" y="5216423"/>
                    </a:lnTo>
                    <a:cubicBezTo>
                      <a:pt x="298690" y="5216423"/>
                      <a:pt x="240029" y="5205171"/>
                      <a:pt x="178785" y="5172335"/>
                    </a:cubicBezTo>
                    <a:cubicBezTo>
                      <a:pt x="121046" y="5141529"/>
                      <a:pt x="75113" y="5095411"/>
                      <a:pt x="44307" y="5037857"/>
                    </a:cubicBezTo>
                    <a:cubicBezTo>
                      <a:pt x="11287" y="4976982"/>
                      <a:pt x="34" y="4918137"/>
                      <a:pt x="34" y="4810960"/>
                    </a:cubicBezTo>
                    <a:lnTo>
                      <a:pt x="34" y="405832"/>
                    </a:lnTo>
                    <a:cubicBezTo>
                      <a:pt x="34" y="298656"/>
                      <a:pt x="11287" y="239995"/>
                      <a:pt x="44122" y="178751"/>
                    </a:cubicBezTo>
                    <a:cubicBezTo>
                      <a:pt x="74929" y="121012"/>
                      <a:pt x="121046" y="75079"/>
                      <a:pt x="178600" y="44273"/>
                    </a:cubicBezTo>
                    <a:cubicBezTo>
                      <a:pt x="239844" y="11253"/>
                      <a:pt x="298690" y="0"/>
                      <a:pt x="4058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5" name="Freeform: Shape 7">
              <a:extLst>
                <a:ext uri="{FF2B5EF4-FFF2-40B4-BE49-F238E27FC236}">
                  <a16:creationId xmlns:a16="http://schemas.microsoft.com/office/drawing/2014/main" id="{FBADA7DC-A510-FF55-15C1-524668578B00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solidFill>
              <a:srgbClr val="FFFFFF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6" name="Freeform: Shape 8">
              <a:extLst>
                <a:ext uri="{FF2B5EF4-FFF2-40B4-BE49-F238E27FC236}">
                  <a16:creationId xmlns:a16="http://schemas.microsoft.com/office/drawing/2014/main" id="{3C964A57-110D-2861-6280-DE6C5E48F01E}"/>
                </a:ext>
              </a:extLst>
            </p:cNvPr>
            <p:cNvSpPr/>
            <p:nvPr/>
          </p:nvSpPr>
          <p:spPr>
            <a:xfrm>
              <a:off x="4811171" y="1169037"/>
              <a:ext cx="2571501" cy="5161266"/>
            </a:xfrm>
            <a:custGeom>
              <a:avLst/>
              <a:gdLst>
                <a:gd name="connsiteX0" fmla="*/ 409371 w 2571501"/>
                <a:gd name="connsiteY0" fmla="*/ 0 h 5161266"/>
                <a:gd name="connsiteX1" fmla="*/ 2162199 w 2571501"/>
                <a:gd name="connsiteY1" fmla="*/ 0 h 5161266"/>
                <a:gd name="connsiteX2" fmla="*/ 2391310 w 2571501"/>
                <a:gd name="connsiteY2" fmla="*/ 43535 h 5161266"/>
                <a:gd name="connsiteX3" fmla="*/ 2527079 w 2571501"/>
                <a:gd name="connsiteY3" fmla="*/ 176722 h 5161266"/>
                <a:gd name="connsiteX4" fmla="*/ 2571536 w 2571501"/>
                <a:gd name="connsiteY4" fmla="*/ 401405 h 5161266"/>
                <a:gd name="connsiteX5" fmla="*/ 2571536 w 2571501"/>
                <a:gd name="connsiteY5" fmla="*/ 4759862 h 5161266"/>
                <a:gd name="connsiteX6" fmla="*/ 2527079 w 2571501"/>
                <a:gd name="connsiteY6" fmla="*/ 4984546 h 5161266"/>
                <a:gd name="connsiteX7" fmla="*/ 2391310 w 2571501"/>
                <a:gd name="connsiteY7" fmla="*/ 5117732 h 5161266"/>
                <a:gd name="connsiteX8" fmla="*/ 2162199 w 2571501"/>
                <a:gd name="connsiteY8" fmla="*/ 5161267 h 5161266"/>
                <a:gd name="connsiteX9" fmla="*/ 409371 w 2571501"/>
                <a:gd name="connsiteY9" fmla="*/ 5161267 h 5161266"/>
                <a:gd name="connsiteX10" fmla="*/ 180260 w 2571501"/>
                <a:gd name="connsiteY10" fmla="*/ 5117732 h 5161266"/>
                <a:gd name="connsiteX11" fmla="*/ 44491 w 2571501"/>
                <a:gd name="connsiteY11" fmla="*/ 4984546 h 5161266"/>
                <a:gd name="connsiteX12" fmla="*/ 34 w 2571501"/>
                <a:gd name="connsiteY12" fmla="*/ 4759862 h 5161266"/>
                <a:gd name="connsiteX13" fmla="*/ 34 w 2571501"/>
                <a:gd name="connsiteY13" fmla="*/ 401590 h 5161266"/>
                <a:gd name="connsiteX14" fmla="*/ 44491 w 2571501"/>
                <a:gd name="connsiteY14" fmla="*/ 176906 h 5161266"/>
                <a:gd name="connsiteX15" fmla="*/ 180260 w 2571501"/>
                <a:gd name="connsiteY15" fmla="*/ 43719 h 5161266"/>
                <a:gd name="connsiteX16" fmla="*/ 409371 w 2571501"/>
                <a:gd name="connsiteY16" fmla="*/ 0 h 5161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1501" h="5161266">
                  <a:moveTo>
                    <a:pt x="409371" y="0"/>
                  </a:moveTo>
                  <a:lnTo>
                    <a:pt x="2162199" y="0"/>
                  </a:lnTo>
                  <a:cubicBezTo>
                    <a:pt x="2270298" y="0"/>
                    <a:pt x="2329512" y="11253"/>
                    <a:pt x="2391310" y="43535"/>
                  </a:cubicBezTo>
                  <a:cubicBezTo>
                    <a:pt x="2449417" y="73972"/>
                    <a:pt x="2495904" y="119536"/>
                    <a:pt x="2527079" y="176722"/>
                  </a:cubicBezTo>
                  <a:cubicBezTo>
                    <a:pt x="2560099" y="237228"/>
                    <a:pt x="2571536" y="295335"/>
                    <a:pt x="2571536" y="401405"/>
                  </a:cubicBezTo>
                  <a:lnTo>
                    <a:pt x="2571536" y="4759862"/>
                  </a:lnTo>
                  <a:cubicBezTo>
                    <a:pt x="2571536" y="4865932"/>
                    <a:pt x="2560099" y="4924040"/>
                    <a:pt x="2527079" y="4984546"/>
                  </a:cubicBezTo>
                  <a:cubicBezTo>
                    <a:pt x="2495904" y="5041546"/>
                    <a:pt x="2449602" y="5087110"/>
                    <a:pt x="2391310" y="5117732"/>
                  </a:cubicBezTo>
                  <a:cubicBezTo>
                    <a:pt x="2329512" y="5150199"/>
                    <a:pt x="2270298" y="5161267"/>
                    <a:pt x="2162199" y="5161267"/>
                  </a:cubicBezTo>
                  <a:lnTo>
                    <a:pt x="409371" y="5161267"/>
                  </a:lnTo>
                  <a:cubicBezTo>
                    <a:pt x="301272" y="5161267"/>
                    <a:pt x="242058" y="5150014"/>
                    <a:pt x="180260" y="5117732"/>
                  </a:cubicBezTo>
                  <a:cubicBezTo>
                    <a:pt x="122153" y="5087295"/>
                    <a:pt x="75666" y="5041731"/>
                    <a:pt x="44491" y="4984546"/>
                  </a:cubicBezTo>
                  <a:cubicBezTo>
                    <a:pt x="11471" y="4924040"/>
                    <a:pt x="34" y="4865932"/>
                    <a:pt x="34" y="4759862"/>
                  </a:cubicBezTo>
                  <a:lnTo>
                    <a:pt x="34" y="401590"/>
                  </a:lnTo>
                  <a:cubicBezTo>
                    <a:pt x="34" y="295520"/>
                    <a:pt x="11471" y="237412"/>
                    <a:pt x="44491" y="176906"/>
                  </a:cubicBezTo>
                  <a:cubicBezTo>
                    <a:pt x="75666" y="119905"/>
                    <a:pt x="121968" y="74341"/>
                    <a:pt x="180260" y="43719"/>
                  </a:cubicBezTo>
                  <a:cubicBezTo>
                    <a:pt x="242058" y="11253"/>
                    <a:pt x="301272" y="0"/>
                    <a:pt x="409371" y="0"/>
                  </a:cubicBez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</a:schemeClr>
                </a:gs>
                <a:gs pos="39000">
                  <a:schemeClr val="bg1">
                    <a:lumMod val="75000"/>
                  </a:schemeClr>
                </a:gs>
                <a:gs pos="2000">
                  <a:schemeClr val="tx1">
                    <a:lumMod val="75000"/>
                    <a:lumOff val="25000"/>
                  </a:schemeClr>
                </a:gs>
                <a:gs pos="1000">
                  <a:schemeClr val="bg1">
                    <a:lumMod val="8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  <a:gs pos="98000">
                  <a:schemeClr val="tx1">
                    <a:lumMod val="75000"/>
                    <a:lumOff val="25000"/>
                  </a:schemeClr>
                </a:gs>
                <a:gs pos="99000">
                  <a:schemeClr val="bg1">
                    <a:lumMod val="75000"/>
                  </a:schemeClr>
                </a:gs>
              </a:gsLst>
              <a:lin ang="0" scaled="0"/>
            </a:gradFill>
            <a:ln w="483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grpSp>
          <p:nvGrpSpPr>
            <p:cNvPr id="147" name="Group 9">
              <a:extLst>
                <a:ext uri="{FF2B5EF4-FFF2-40B4-BE49-F238E27FC236}">
                  <a16:creationId xmlns:a16="http://schemas.microsoft.com/office/drawing/2014/main" id="{C342FAD7-B917-0382-05D4-710E1812BF05}"/>
                </a:ext>
              </a:extLst>
            </p:cNvPr>
            <p:cNvGrpSpPr/>
            <p:nvPr/>
          </p:nvGrpSpPr>
          <p:grpSpPr>
            <a:xfrm>
              <a:off x="4853599" y="1159814"/>
              <a:ext cx="2479082" cy="5187092"/>
              <a:chOff x="4853599" y="1159814"/>
              <a:chExt cx="2479082" cy="5187092"/>
            </a:xfrm>
            <a:solidFill>
              <a:srgbClr val="FFFFFF"/>
            </a:solidFill>
          </p:grpSpPr>
          <p:sp>
            <p:nvSpPr>
              <p:cNvPr id="192" name="Freeform: Shape 54">
                <a:extLst>
                  <a:ext uri="{FF2B5EF4-FFF2-40B4-BE49-F238E27FC236}">
                    <a16:creationId xmlns:a16="http://schemas.microsoft.com/office/drawing/2014/main" id="{96B43BD2-DBA7-8EE1-1CAE-C47086E8BB4D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3" name="Freeform: Shape 55">
                <a:extLst>
                  <a:ext uri="{FF2B5EF4-FFF2-40B4-BE49-F238E27FC236}">
                    <a16:creationId xmlns:a16="http://schemas.microsoft.com/office/drawing/2014/main" id="{5DB79302-19F1-5E04-DF2D-E1465D491234}"/>
                  </a:ext>
                </a:extLst>
              </p:cNvPr>
              <p:cNvSpPr/>
              <p:nvPr/>
            </p:nvSpPr>
            <p:spPr>
              <a:xfrm>
                <a:off x="4853599" y="1159814"/>
                <a:ext cx="2479082" cy="5187092"/>
              </a:xfrm>
              <a:custGeom>
                <a:avLst/>
                <a:gdLst>
                  <a:gd name="connsiteX0" fmla="*/ 394614 w 2479082"/>
                  <a:gd name="connsiteY0" fmla="*/ 0 h 5187092"/>
                  <a:gd name="connsiteX1" fmla="*/ 2084537 w 2479082"/>
                  <a:gd name="connsiteY1" fmla="*/ 0 h 5187092"/>
                  <a:gd name="connsiteX2" fmla="*/ 2305531 w 2479082"/>
                  <a:gd name="connsiteY2" fmla="*/ 43904 h 5187092"/>
                  <a:gd name="connsiteX3" fmla="*/ 2436320 w 2479082"/>
                  <a:gd name="connsiteY3" fmla="*/ 177644 h 5187092"/>
                  <a:gd name="connsiteX4" fmla="*/ 2479117 w 2479082"/>
                  <a:gd name="connsiteY4" fmla="*/ 403434 h 5187092"/>
                  <a:gd name="connsiteX5" fmla="*/ 2479117 w 2479082"/>
                  <a:gd name="connsiteY5" fmla="*/ 4783658 h 5187092"/>
                  <a:gd name="connsiteX6" fmla="*/ 2436320 w 2479082"/>
                  <a:gd name="connsiteY6" fmla="*/ 5009449 h 5187092"/>
                  <a:gd name="connsiteX7" fmla="*/ 2305531 w 2479082"/>
                  <a:gd name="connsiteY7" fmla="*/ 5143189 h 5187092"/>
                  <a:gd name="connsiteX8" fmla="*/ 2084537 w 2479082"/>
                  <a:gd name="connsiteY8" fmla="*/ 5187093 h 5187092"/>
                  <a:gd name="connsiteX9" fmla="*/ 394614 w 2479082"/>
                  <a:gd name="connsiteY9" fmla="*/ 5187093 h 5187092"/>
                  <a:gd name="connsiteX10" fmla="*/ 173620 w 2479082"/>
                  <a:gd name="connsiteY10" fmla="*/ 5143189 h 5187092"/>
                  <a:gd name="connsiteX11" fmla="*/ 42831 w 2479082"/>
                  <a:gd name="connsiteY11" fmla="*/ 5009449 h 5187092"/>
                  <a:gd name="connsiteX12" fmla="*/ 34 w 2479082"/>
                  <a:gd name="connsiteY12" fmla="*/ 4783843 h 5187092"/>
                  <a:gd name="connsiteX13" fmla="*/ 34 w 2479082"/>
                  <a:gd name="connsiteY13" fmla="*/ 403434 h 5187092"/>
                  <a:gd name="connsiteX14" fmla="*/ 42831 w 2479082"/>
                  <a:gd name="connsiteY14" fmla="*/ 177644 h 5187092"/>
                  <a:gd name="connsiteX15" fmla="*/ 173620 w 2479082"/>
                  <a:gd name="connsiteY15" fmla="*/ 43904 h 5187092"/>
                  <a:gd name="connsiteX16" fmla="*/ 394614 w 2479082"/>
                  <a:gd name="connsiteY16" fmla="*/ 0 h 51870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79082" h="5187092">
                    <a:moveTo>
                      <a:pt x="394614" y="0"/>
                    </a:moveTo>
                    <a:lnTo>
                      <a:pt x="2084537" y="0"/>
                    </a:lnTo>
                    <a:cubicBezTo>
                      <a:pt x="2188762" y="0"/>
                      <a:pt x="2245948" y="11253"/>
                      <a:pt x="2305531" y="43904"/>
                    </a:cubicBezTo>
                    <a:cubicBezTo>
                      <a:pt x="2361610" y="74526"/>
                      <a:pt x="2406436" y="120274"/>
                      <a:pt x="2436320" y="177644"/>
                    </a:cubicBezTo>
                    <a:cubicBezTo>
                      <a:pt x="2468233" y="238519"/>
                      <a:pt x="2479117" y="296996"/>
                      <a:pt x="2479117" y="403434"/>
                    </a:cubicBezTo>
                    <a:lnTo>
                      <a:pt x="2479117" y="4783658"/>
                    </a:lnTo>
                    <a:cubicBezTo>
                      <a:pt x="2479117" y="4890282"/>
                      <a:pt x="2468049" y="4948574"/>
                      <a:pt x="2436320" y="5009449"/>
                    </a:cubicBezTo>
                    <a:cubicBezTo>
                      <a:pt x="2406252" y="5066819"/>
                      <a:pt x="2361610" y="5112567"/>
                      <a:pt x="2305531" y="5143189"/>
                    </a:cubicBezTo>
                    <a:cubicBezTo>
                      <a:pt x="2245948" y="5175840"/>
                      <a:pt x="2188947" y="5187093"/>
                      <a:pt x="2084537" y="5187093"/>
                    </a:cubicBezTo>
                    <a:lnTo>
                      <a:pt x="394614" y="5187093"/>
                    </a:lnTo>
                    <a:cubicBezTo>
                      <a:pt x="290389" y="5187093"/>
                      <a:pt x="233203" y="5175840"/>
                      <a:pt x="173620" y="5143189"/>
                    </a:cubicBezTo>
                    <a:cubicBezTo>
                      <a:pt x="117541" y="5112567"/>
                      <a:pt x="72715" y="5066819"/>
                      <a:pt x="42831" y="5009449"/>
                    </a:cubicBezTo>
                    <a:cubicBezTo>
                      <a:pt x="11102" y="4948758"/>
                      <a:pt x="34" y="4890282"/>
                      <a:pt x="34" y="4783843"/>
                    </a:cubicBezTo>
                    <a:lnTo>
                      <a:pt x="34" y="403434"/>
                    </a:lnTo>
                    <a:cubicBezTo>
                      <a:pt x="34" y="296811"/>
                      <a:pt x="11102" y="238519"/>
                      <a:pt x="42831" y="177644"/>
                    </a:cubicBezTo>
                    <a:cubicBezTo>
                      <a:pt x="72899" y="120274"/>
                      <a:pt x="117541" y="74526"/>
                      <a:pt x="173620" y="43904"/>
                    </a:cubicBezTo>
                    <a:cubicBezTo>
                      <a:pt x="233388" y="11253"/>
                      <a:pt x="290389" y="0"/>
                      <a:pt x="3946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48" name="Freeform: Shape 10">
              <a:extLst>
                <a:ext uri="{FF2B5EF4-FFF2-40B4-BE49-F238E27FC236}">
                  <a16:creationId xmlns:a16="http://schemas.microsoft.com/office/drawing/2014/main" id="{FD4AA9EA-7820-1059-5BCF-1E570C236CB6}"/>
                </a:ext>
              </a:extLst>
            </p:cNvPr>
            <p:cNvSpPr/>
            <p:nvPr/>
          </p:nvSpPr>
          <p:spPr>
            <a:xfrm>
              <a:off x="4843454" y="1171804"/>
              <a:ext cx="2506937" cy="5163295"/>
            </a:xfrm>
            <a:custGeom>
              <a:avLst/>
              <a:gdLst>
                <a:gd name="connsiteX0" fmla="*/ 2127887 w 2506937"/>
                <a:gd name="connsiteY0" fmla="*/ 0 h 5163295"/>
                <a:gd name="connsiteX1" fmla="*/ 2342425 w 2506937"/>
                <a:gd name="connsiteY1" fmla="*/ 40952 h 5163295"/>
                <a:gd name="connsiteX2" fmla="*/ 2466020 w 2506937"/>
                <a:gd name="connsiteY2" fmla="*/ 164547 h 5163295"/>
                <a:gd name="connsiteX3" fmla="*/ 2506972 w 2506937"/>
                <a:gd name="connsiteY3" fmla="*/ 379084 h 5163295"/>
                <a:gd name="connsiteX4" fmla="*/ 2506972 w 2506937"/>
                <a:gd name="connsiteY4" fmla="*/ 379084 h 5163295"/>
                <a:gd name="connsiteX5" fmla="*/ 2506972 w 2506937"/>
                <a:gd name="connsiteY5" fmla="*/ 4784212 h 5163295"/>
                <a:gd name="connsiteX6" fmla="*/ 2466020 w 2506937"/>
                <a:gd name="connsiteY6" fmla="*/ 4998750 h 5163295"/>
                <a:gd name="connsiteX7" fmla="*/ 2342425 w 2506937"/>
                <a:gd name="connsiteY7" fmla="*/ 5122344 h 5163295"/>
                <a:gd name="connsiteX8" fmla="*/ 2127887 w 2506937"/>
                <a:gd name="connsiteY8" fmla="*/ 5163296 h 5163295"/>
                <a:gd name="connsiteX9" fmla="*/ 2127887 w 2506937"/>
                <a:gd name="connsiteY9" fmla="*/ 5163296 h 5163295"/>
                <a:gd name="connsiteX10" fmla="*/ 379118 w 2506937"/>
                <a:gd name="connsiteY10" fmla="*/ 5163296 h 5163295"/>
                <a:gd name="connsiteX11" fmla="*/ 164581 w 2506937"/>
                <a:gd name="connsiteY11" fmla="*/ 5122344 h 5163295"/>
                <a:gd name="connsiteX12" fmla="*/ 40986 w 2506937"/>
                <a:gd name="connsiteY12" fmla="*/ 4998750 h 5163295"/>
                <a:gd name="connsiteX13" fmla="*/ 34 w 2506937"/>
                <a:gd name="connsiteY13" fmla="*/ 4784212 h 5163295"/>
                <a:gd name="connsiteX14" fmla="*/ 34 w 2506937"/>
                <a:gd name="connsiteY14" fmla="*/ 4784212 h 5163295"/>
                <a:gd name="connsiteX15" fmla="*/ 34 w 2506937"/>
                <a:gd name="connsiteY15" fmla="*/ 379084 h 5163295"/>
                <a:gd name="connsiteX16" fmla="*/ 40986 w 2506937"/>
                <a:gd name="connsiteY16" fmla="*/ 164547 h 5163295"/>
                <a:gd name="connsiteX17" fmla="*/ 164581 w 2506937"/>
                <a:gd name="connsiteY17" fmla="*/ 40952 h 5163295"/>
                <a:gd name="connsiteX18" fmla="*/ 379118 w 2506937"/>
                <a:gd name="connsiteY18" fmla="*/ 0 h 5163295"/>
                <a:gd name="connsiteX19" fmla="*/ 379118 w 2506937"/>
                <a:gd name="connsiteY19" fmla="*/ 0 h 5163295"/>
                <a:gd name="connsiteX20" fmla="*/ 2127887 w 2506937"/>
                <a:gd name="connsiteY20" fmla="*/ 0 h 5163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6937" h="5163295">
                  <a:moveTo>
                    <a:pt x="2127887" y="0"/>
                  </a:moveTo>
                  <a:cubicBezTo>
                    <a:pt x="2230821" y="0"/>
                    <a:pt x="2285424" y="10515"/>
                    <a:pt x="2342425" y="40952"/>
                  </a:cubicBezTo>
                  <a:cubicBezTo>
                    <a:pt x="2395368" y="69360"/>
                    <a:pt x="2437611" y="111604"/>
                    <a:pt x="2466020" y="164547"/>
                  </a:cubicBezTo>
                  <a:cubicBezTo>
                    <a:pt x="2496457" y="221548"/>
                    <a:pt x="2506972" y="276151"/>
                    <a:pt x="2506972" y="379084"/>
                  </a:cubicBezTo>
                  <a:lnTo>
                    <a:pt x="2506972" y="379084"/>
                  </a:lnTo>
                  <a:lnTo>
                    <a:pt x="2506972" y="4784212"/>
                  </a:lnTo>
                  <a:cubicBezTo>
                    <a:pt x="2506972" y="4887146"/>
                    <a:pt x="2496457" y="4941748"/>
                    <a:pt x="2466020" y="4998750"/>
                  </a:cubicBezTo>
                  <a:cubicBezTo>
                    <a:pt x="2437611" y="5051692"/>
                    <a:pt x="2395368" y="5093936"/>
                    <a:pt x="2342425" y="5122344"/>
                  </a:cubicBezTo>
                  <a:cubicBezTo>
                    <a:pt x="2285424" y="5152782"/>
                    <a:pt x="2230821" y="5163296"/>
                    <a:pt x="2127887" y="5163296"/>
                  </a:cubicBezTo>
                  <a:lnTo>
                    <a:pt x="2127887" y="5163296"/>
                  </a:lnTo>
                  <a:lnTo>
                    <a:pt x="379118" y="5163296"/>
                  </a:lnTo>
                  <a:cubicBezTo>
                    <a:pt x="276185" y="5163296"/>
                    <a:pt x="221582" y="5152782"/>
                    <a:pt x="164581" y="5122344"/>
                  </a:cubicBezTo>
                  <a:cubicBezTo>
                    <a:pt x="111638" y="5093936"/>
                    <a:pt x="69394" y="5051692"/>
                    <a:pt x="40986" y="4998750"/>
                  </a:cubicBezTo>
                  <a:cubicBezTo>
                    <a:pt x="10549" y="4941748"/>
                    <a:pt x="34" y="4887146"/>
                    <a:pt x="34" y="4784212"/>
                  </a:cubicBezTo>
                  <a:lnTo>
                    <a:pt x="34" y="4784212"/>
                  </a:lnTo>
                  <a:lnTo>
                    <a:pt x="34" y="379084"/>
                  </a:lnTo>
                  <a:cubicBezTo>
                    <a:pt x="34" y="276151"/>
                    <a:pt x="10549" y="221548"/>
                    <a:pt x="40986" y="164547"/>
                  </a:cubicBezTo>
                  <a:cubicBezTo>
                    <a:pt x="69394" y="111604"/>
                    <a:pt x="111638" y="69360"/>
                    <a:pt x="164581" y="40952"/>
                  </a:cubicBezTo>
                  <a:cubicBezTo>
                    <a:pt x="221582" y="10515"/>
                    <a:pt x="276185" y="0"/>
                    <a:pt x="379118" y="0"/>
                  </a:cubicBezTo>
                  <a:lnTo>
                    <a:pt x="379118" y="0"/>
                  </a:lnTo>
                  <a:lnTo>
                    <a:pt x="2127887" y="0"/>
                  </a:lnTo>
                  <a:close/>
                </a:path>
              </a:pathLst>
            </a:custGeom>
            <a:solidFill>
              <a:srgbClr val="5F5F5F"/>
            </a:solidFill>
            <a:ln w="5521" cap="flat">
              <a:solidFill>
                <a:srgbClr val="00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49" name="Group 11">
              <a:extLst>
                <a:ext uri="{FF2B5EF4-FFF2-40B4-BE49-F238E27FC236}">
                  <a16:creationId xmlns:a16="http://schemas.microsoft.com/office/drawing/2014/main" id="{04537560-9239-E404-A772-A681C10AB1B3}"/>
                </a:ext>
              </a:extLst>
            </p:cNvPr>
            <p:cNvGrpSpPr/>
            <p:nvPr/>
          </p:nvGrpSpPr>
          <p:grpSpPr>
            <a:xfrm>
              <a:off x="4868357" y="1196707"/>
              <a:ext cx="2457130" cy="5113489"/>
              <a:chOff x="4868357" y="1196707"/>
              <a:chExt cx="2457130" cy="5113489"/>
            </a:xfrm>
          </p:grpSpPr>
          <p:sp>
            <p:nvSpPr>
              <p:cNvPr id="190" name="Freeform: Shape 52">
                <a:extLst>
                  <a:ext uri="{FF2B5EF4-FFF2-40B4-BE49-F238E27FC236}">
                    <a16:creationId xmlns:a16="http://schemas.microsoft.com/office/drawing/2014/main" id="{52A265F1-B94A-57CB-536F-98A2FD05AA22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: Shape 53">
                <a:extLst>
                  <a:ext uri="{FF2B5EF4-FFF2-40B4-BE49-F238E27FC236}">
                    <a16:creationId xmlns:a16="http://schemas.microsoft.com/office/drawing/2014/main" id="{BCEC3838-54CD-35E2-9E08-9CC39712FDDB}"/>
                  </a:ext>
                </a:extLst>
              </p:cNvPr>
              <p:cNvSpPr/>
              <p:nvPr/>
            </p:nvSpPr>
            <p:spPr>
              <a:xfrm>
                <a:off x="4868357" y="1196707"/>
                <a:ext cx="2457130" cy="5113489"/>
              </a:xfrm>
              <a:custGeom>
                <a:avLst/>
                <a:gdLst>
                  <a:gd name="connsiteX0" fmla="*/ 355875 w 2457130"/>
                  <a:gd name="connsiteY0" fmla="*/ 0 h 5113489"/>
                  <a:gd name="connsiteX1" fmla="*/ 2101508 w 2457130"/>
                  <a:gd name="connsiteY1" fmla="*/ 0 h 5113489"/>
                  <a:gd name="connsiteX2" fmla="*/ 2305162 w 2457130"/>
                  <a:gd name="connsiteY2" fmla="*/ 38001 h 5113489"/>
                  <a:gd name="connsiteX3" fmla="*/ 2418980 w 2457130"/>
                  <a:gd name="connsiteY3" fmla="*/ 151449 h 5113489"/>
                  <a:gd name="connsiteX4" fmla="*/ 2457165 w 2457130"/>
                  <a:gd name="connsiteY4" fmla="*/ 354181 h 5113489"/>
                  <a:gd name="connsiteX5" fmla="*/ 2457165 w 2457130"/>
                  <a:gd name="connsiteY5" fmla="*/ 4759308 h 5113489"/>
                  <a:gd name="connsiteX6" fmla="*/ 2418980 w 2457130"/>
                  <a:gd name="connsiteY6" fmla="*/ 4962040 h 5113489"/>
                  <a:gd name="connsiteX7" fmla="*/ 2305162 w 2457130"/>
                  <a:gd name="connsiteY7" fmla="*/ 5075489 h 5113489"/>
                  <a:gd name="connsiteX8" fmla="*/ 2101508 w 2457130"/>
                  <a:gd name="connsiteY8" fmla="*/ 5113489 h 5113489"/>
                  <a:gd name="connsiteX9" fmla="*/ 355875 w 2457130"/>
                  <a:gd name="connsiteY9" fmla="*/ 5113489 h 5113489"/>
                  <a:gd name="connsiteX10" fmla="*/ 152221 w 2457130"/>
                  <a:gd name="connsiteY10" fmla="*/ 5075489 h 5113489"/>
                  <a:gd name="connsiteX11" fmla="*/ 38404 w 2457130"/>
                  <a:gd name="connsiteY11" fmla="*/ 4962040 h 5113489"/>
                  <a:gd name="connsiteX12" fmla="*/ 34 w 2457130"/>
                  <a:gd name="connsiteY12" fmla="*/ 4759308 h 5113489"/>
                  <a:gd name="connsiteX13" fmla="*/ 34 w 2457130"/>
                  <a:gd name="connsiteY13" fmla="*/ 354181 h 5113489"/>
                  <a:gd name="connsiteX14" fmla="*/ 38219 w 2457130"/>
                  <a:gd name="connsiteY14" fmla="*/ 151449 h 5113489"/>
                  <a:gd name="connsiteX15" fmla="*/ 152037 w 2457130"/>
                  <a:gd name="connsiteY15" fmla="*/ 38001 h 5113489"/>
                  <a:gd name="connsiteX16" fmla="*/ 355875 w 2457130"/>
                  <a:gd name="connsiteY16" fmla="*/ 0 h 5113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57130" h="5113489">
                    <a:moveTo>
                      <a:pt x="355875" y="0"/>
                    </a:moveTo>
                    <a:lnTo>
                      <a:pt x="2101508" y="0"/>
                    </a:lnTo>
                    <a:cubicBezTo>
                      <a:pt x="2200199" y="0"/>
                      <a:pt x="2251482" y="9408"/>
                      <a:pt x="2305162" y="38001"/>
                    </a:cubicBezTo>
                    <a:cubicBezTo>
                      <a:pt x="2354047" y="64011"/>
                      <a:pt x="2392970" y="102749"/>
                      <a:pt x="2418980" y="151449"/>
                    </a:cubicBezTo>
                    <a:cubicBezTo>
                      <a:pt x="2447757" y="204945"/>
                      <a:pt x="2457165" y="256043"/>
                      <a:pt x="2457165" y="354181"/>
                    </a:cubicBezTo>
                    <a:lnTo>
                      <a:pt x="2457165" y="4759308"/>
                    </a:lnTo>
                    <a:cubicBezTo>
                      <a:pt x="2457165" y="4857631"/>
                      <a:pt x="2447757" y="4908729"/>
                      <a:pt x="2418980" y="4962040"/>
                    </a:cubicBezTo>
                    <a:cubicBezTo>
                      <a:pt x="2392785" y="5010740"/>
                      <a:pt x="2354047" y="5049294"/>
                      <a:pt x="2305162" y="5075489"/>
                    </a:cubicBezTo>
                    <a:cubicBezTo>
                      <a:pt x="2251482" y="5104081"/>
                      <a:pt x="2200199" y="5113489"/>
                      <a:pt x="2101508" y="5113489"/>
                    </a:cubicBezTo>
                    <a:lnTo>
                      <a:pt x="355875" y="5113489"/>
                    </a:lnTo>
                    <a:cubicBezTo>
                      <a:pt x="257184" y="5113489"/>
                      <a:pt x="205902" y="5104081"/>
                      <a:pt x="152221" y="5075489"/>
                    </a:cubicBezTo>
                    <a:cubicBezTo>
                      <a:pt x="103337" y="5049479"/>
                      <a:pt x="64414" y="5010740"/>
                      <a:pt x="38404" y="4962040"/>
                    </a:cubicBezTo>
                    <a:cubicBezTo>
                      <a:pt x="9442" y="4908729"/>
                      <a:pt x="34" y="4857631"/>
                      <a:pt x="34" y="4759308"/>
                    </a:cubicBezTo>
                    <a:lnTo>
                      <a:pt x="34" y="354181"/>
                    </a:lnTo>
                    <a:cubicBezTo>
                      <a:pt x="34" y="255859"/>
                      <a:pt x="9442" y="204761"/>
                      <a:pt x="38219" y="151449"/>
                    </a:cubicBezTo>
                    <a:cubicBezTo>
                      <a:pt x="64414" y="102749"/>
                      <a:pt x="103152" y="64195"/>
                      <a:pt x="152037" y="38001"/>
                    </a:cubicBezTo>
                    <a:cubicBezTo>
                      <a:pt x="205717" y="9408"/>
                      <a:pt x="257000" y="0"/>
                      <a:pt x="35587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0" name="Freeform: Shape 12">
              <a:extLst>
                <a:ext uri="{FF2B5EF4-FFF2-40B4-BE49-F238E27FC236}">
                  <a16:creationId xmlns:a16="http://schemas.microsoft.com/office/drawing/2014/main" id="{27E86DFC-A1B0-1F22-371E-981C63E27306}"/>
                </a:ext>
              </a:extLst>
            </p:cNvPr>
            <p:cNvSpPr/>
            <p:nvPr/>
          </p:nvSpPr>
          <p:spPr>
            <a:xfrm>
              <a:off x="4907095" y="1229912"/>
              <a:ext cx="2379838" cy="5047449"/>
            </a:xfrm>
            <a:custGeom>
              <a:avLst/>
              <a:gdLst>
                <a:gd name="connsiteX0" fmla="*/ 321011 w 2379838"/>
                <a:gd name="connsiteY0" fmla="*/ 0 h 5047449"/>
                <a:gd name="connsiteX1" fmla="*/ 2058711 w 2379838"/>
                <a:gd name="connsiteY1" fmla="*/ 0 h 5047449"/>
                <a:gd name="connsiteX2" fmla="*/ 2245948 w 2379838"/>
                <a:gd name="connsiteY2" fmla="*/ 34127 h 5047449"/>
                <a:gd name="connsiteX3" fmla="*/ 2345746 w 2379838"/>
                <a:gd name="connsiteY3" fmla="*/ 133925 h 5047449"/>
                <a:gd name="connsiteX4" fmla="*/ 2379872 w 2379838"/>
                <a:gd name="connsiteY4" fmla="*/ 321161 h 5047449"/>
                <a:gd name="connsiteX5" fmla="*/ 2379872 w 2379838"/>
                <a:gd name="connsiteY5" fmla="*/ 4726289 h 5047449"/>
                <a:gd name="connsiteX6" fmla="*/ 2345746 w 2379838"/>
                <a:gd name="connsiteY6" fmla="*/ 4913525 h 5047449"/>
                <a:gd name="connsiteX7" fmla="*/ 2245948 w 2379838"/>
                <a:gd name="connsiteY7" fmla="*/ 5013323 h 5047449"/>
                <a:gd name="connsiteX8" fmla="*/ 2058711 w 2379838"/>
                <a:gd name="connsiteY8" fmla="*/ 5047449 h 5047449"/>
                <a:gd name="connsiteX9" fmla="*/ 321011 w 2379838"/>
                <a:gd name="connsiteY9" fmla="*/ 5047449 h 5047449"/>
                <a:gd name="connsiteX10" fmla="*/ 133774 w 2379838"/>
                <a:gd name="connsiteY10" fmla="*/ 5013323 h 5047449"/>
                <a:gd name="connsiteX11" fmla="*/ 33976 w 2379838"/>
                <a:gd name="connsiteY11" fmla="*/ 4913525 h 5047449"/>
                <a:gd name="connsiteX12" fmla="*/ 34 w 2379838"/>
                <a:gd name="connsiteY12" fmla="*/ 4726104 h 5047449"/>
                <a:gd name="connsiteX13" fmla="*/ 34 w 2379838"/>
                <a:gd name="connsiteY13" fmla="*/ 320977 h 5047449"/>
                <a:gd name="connsiteX14" fmla="*/ 34161 w 2379838"/>
                <a:gd name="connsiteY14" fmla="*/ 133740 h 5047449"/>
                <a:gd name="connsiteX15" fmla="*/ 133959 w 2379838"/>
                <a:gd name="connsiteY15" fmla="*/ 33942 h 5047449"/>
                <a:gd name="connsiteX16" fmla="*/ 321011 w 2379838"/>
                <a:gd name="connsiteY16" fmla="*/ 0 h 504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79838" h="5047449">
                  <a:moveTo>
                    <a:pt x="321011" y="0"/>
                  </a:moveTo>
                  <a:lnTo>
                    <a:pt x="2058711" y="0"/>
                  </a:lnTo>
                  <a:cubicBezTo>
                    <a:pt x="2153160" y="0"/>
                    <a:pt x="2198539" y="8855"/>
                    <a:pt x="2245948" y="34127"/>
                  </a:cubicBezTo>
                  <a:cubicBezTo>
                    <a:pt x="2288744" y="57001"/>
                    <a:pt x="2322687" y="90943"/>
                    <a:pt x="2345746" y="133925"/>
                  </a:cubicBezTo>
                  <a:cubicBezTo>
                    <a:pt x="2371018" y="181149"/>
                    <a:pt x="2379872" y="226713"/>
                    <a:pt x="2379872" y="321161"/>
                  </a:cubicBezTo>
                  <a:lnTo>
                    <a:pt x="2379872" y="4726289"/>
                  </a:lnTo>
                  <a:cubicBezTo>
                    <a:pt x="2379872" y="4820737"/>
                    <a:pt x="2371018" y="4866116"/>
                    <a:pt x="2345746" y="4913525"/>
                  </a:cubicBezTo>
                  <a:cubicBezTo>
                    <a:pt x="2322871" y="4956322"/>
                    <a:pt x="2288929" y="4990264"/>
                    <a:pt x="2245948" y="5013323"/>
                  </a:cubicBezTo>
                  <a:cubicBezTo>
                    <a:pt x="2198724" y="5038595"/>
                    <a:pt x="2153160" y="5047449"/>
                    <a:pt x="2058711" y="5047449"/>
                  </a:cubicBezTo>
                  <a:lnTo>
                    <a:pt x="321011" y="5047449"/>
                  </a:lnTo>
                  <a:cubicBezTo>
                    <a:pt x="226562" y="5047449"/>
                    <a:pt x="181183" y="5038595"/>
                    <a:pt x="133774" y="5013323"/>
                  </a:cubicBezTo>
                  <a:cubicBezTo>
                    <a:pt x="90977" y="4990449"/>
                    <a:pt x="57035" y="4956506"/>
                    <a:pt x="33976" y="4913525"/>
                  </a:cubicBezTo>
                  <a:cubicBezTo>
                    <a:pt x="8889" y="4865932"/>
                    <a:pt x="34" y="4820552"/>
                    <a:pt x="34" y="4726104"/>
                  </a:cubicBezTo>
                  <a:lnTo>
                    <a:pt x="34" y="320977"/>
                  </a:lnTo>
                  <a:cubicBezTo>
                    <a:pt x="34" y="226528"/>
                    <a:pt x="8889" y="181149"/>
                    <a:pt x="34161" y="133740"/>
                  </a:cubicBezTo>
                  <a:cubicBezTo>
                    <a:pt x="57035" y="90943"/>
                    <a:pt x="90977" y="57001"/>
                    <a:pt x="133959" y="33942"/>
                  </a:cubicBezTo>
                  <a:cubicBezTo>
                    <a:pt x="181183" y="8855"/>
                    <a:pt x="226562" y="0"/>
                    <a:pt x="321011" y="0"/>
                  </a:cubicBezTo>
                  <a:close/>
                </a:path>
              </a:pathLst>
            </a:custGeom>
            <a:solidFill>
              <a:srgbClr val="000000"/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51" name="Group 13">
              <a:extLst>
                <a:ext uri="{FF2B5EF4-FFF2-40B4-BE49-F238E27FC236}">
                  <a16:creationId xmlns:a16="http://schemas.microsoft.com/office/drawing/2014/main" id="{A7F6CF19-E61E-0E79-AFD7-8DE3D02459BC}"/>
                </a:ext>
              </a:extLst>
            </p:cNvPr>
            <p:cNvGrpSpPr/>
            <p:nvPr/>
          </p:nvGrpSpPr>
          <p:grpSpPr>
            <a:xfrm>
              <a:off x="4868357" y="1235423"/>
              <a:ext cx="2457112" cy="5037740"/>
              <a:chOff x="4868357" y="1235423"/>
              <a:chExt cx="2457112" cy="5037740"/>
            </a:xfrm>
          </p:grpSpPr>
          <p:grpSp>
            <p:nvGrpSpPr>
              <p:cNvPr id="184" name="Group 46">
                <a:extLst>
                  <a:ext uri="{FF2B5EF4-FFF2-40B4-BE49-F238E27FC236}">
                    <a16:creationId xmlns:a16="http://schemas.microsoft.com/office/drawing/2014/main" id="{AB58D030-EDDA-9E81-F9B9-F1CF9CFEBE95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152368" cy="5037740"/>
                <a:chOff x="4868357" y="1235423"/>
                <a:chExt cx="152368" cy="5037740"/>
              </a:xfrm>
            </p:grpSpPr>
            <p:sp>
              <p:nvSpPr>
                <p:cNvPr id="188" name="Freeform: Shape 50">
                  <a:extLst>
                    <a:ext uri="{FF2B5EF4-FFF2-40B4-BE49-F238E27FC236}">
                      <a16:creationId xmlns:a16="http://schemas.microsoft.com/office/drawing/2014/main" id="{6DFE55C3-E35D-0D31-0512-E8E0577A3591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9" name="Freeform: Shape 51">
                  <a:extLst>
                    <a:ext uri="{FF2B5EF4-FFF2-40B4-BE49-F238E27FC236}">
                      <a16:creationId xmlns:a16="http://schemas.microsoft.com/office/drawing/2014/main" id="{FB0D9474-6F21-4780-F602-5954818F9308}"/>
                    </a:ext>
                  </a:extLst>
                </p:cNvPr>
                <p:cNvSpPr/>
                <p:nvPr/>
              </p:nvSpPr>
              <p:spPr>
                <a:xfrm>
                  <a:off x="4868357" y="1235423"/>
                  <a:ext cx="152368" cy="5037740"/>
                </a:xfrm>
                <a:custGeom>
                  <a:avLst/>
                  <a:gdLst>
                    <a:gd name="connsiteX0" fmla="*/ 152072 w 152368"/>
                    <a:gd name="connsiteY0" fmla="*/ 5037753 h 5037740"/>
                    <a:gd name="connsiteX1" fmla="*/ 38254 w 152368"/>
                    <a:gd name="connsiteY1" fmla="*/ 4924304 h 5037740"/>
                    <a:gd name="connsiteX2" fmla="*/ 69 w 152368"/>
                    <a:gd name="connsiteY2" fmla="*/ 4721573 h 5037740"/>
                    <a:gd name="connsiteX3" fmla="*/ 69 w 152368"/>
                    <a:gd name="connsiteY3" fmla="*/ 316445 h 5037740"/>
                    <a:gd name="connsiteX4" fmla="*/ 38254 w 152368"/>
                    <a:gd name="connsiteY4" fmla="*/ 113714 h 5037740"/>
                    <a:gd name="connsiteX5" fmla="*/ 152072 w 152368"/>
                    <a:gd name="connsiteY5" fmla="*/ 265 h 5037740"/>
                    <a:gd name="connsiteX6" fmla="*/ 36409 w 152368"/>
                    <a:gd name="connsiteY6" fmla="*/ 297998 h 5037740"/>
                    <a:gd name="connsiteX7" fmla="*/ 36409 w 152368"/>
                    <a:gd name="connsiteY7" fmla="*/ 4740020 h 5037740"/>
                    <a:gd name="connsiteX8" fmla="*/ 152072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72" y="5037753"/>
                      </a:moveTo>
                      <a:cubicBezTo>
                        <a:pt x="103187" y="5011743"/>
                        <a:pt x="64264" y="4973004"/>
                        <a:pt x="38254" y="4924304"/>
                      </a:cubicBezTo>
                      <a:cubicBezTo>
                        <a:pt x="9477" y="4870808"/>
                        <a:pt x="69" y="4819710"/>
                        <a:pt x="69" y="4721573"/>
                      </a:cubicBezTo>
                      <a:lnTo>
                        <a:pt x="69" y="316445"/>
                      </a:lnTo>
                      <a:cubicBezTo>
                        <a:pt x="69" y="218123"/>
                        <a:pt x="9477" y="167025"/>
                        <a:pt x="38254" y="113714"/>
                      </a:cubicBezTo>
                      <a:cubicBezTo>
                        <a:pt x="64449" y="65014"/>
                        <a:pt x="103187" y="26275"/>
                        <a:pt x="152072" y="265"/>
                      </a:cubicBezTo>
                      <a:cubicBezTo>
                        <a:pt x="160004" y="-3978"/>
                        <a:pt x="36409" y="55421"/>
                        <a:pt x="36409" y="297998"/>
                      </a:cubicBezTo>
                      <a:cubicBezTo>
                        <a:pt x="36409" y="1076274"/>
                        <a:pt x="36409" y="3508871"/>
                        <a:pt x="36409" y="4740020"/>
                      </a:cubicBezTo>
                      <a:cubicBezTo>
                        <a:pt x="36409" y="4973373"/>
                        <a:pt x="155761" y="5039782"/>
                        <a:pt x="152072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5" name="Group 47">
                <a:extLst>
                  <a:ext uri="{FF2B5EF4-FFF2-40B4-BE49-F238E27FC236}">
                    <a16:creationId xmlns:a16="http://schemas.microsoft.com/office/drawing/2014/main" id="{B8EEDD04-5FF1-3627-8F6B-E8A1BD623ADF}"/>
                  </a:ext>
                </a:extLst>
              </p:cNvPr>
              <p:cNvGrpSpPr/>
              <p:nvPr/>
            </p:nvGrpSpPr>
            <p:grpSpPr>
              <a:xfrm>
                <a:off x="7173100" y="1235423"/>
                <a:ext cx="152368" cy="5037740"/>
                <a:chOff x="7173100" y="1235423"/>
                <a:chExt cx="152368" cy="5037740"/>
              </a:xfrm>
            </p:grpSpPr>
            <p:sp>
              <p:nvSpPr>
                <p:cNvPr id="186" name="Freeform: Shape 48">
                  <a:extLst>
                    <a:ext uri="{FF2B5EF4-FFF2-40B4-BE49-F238E27FC236}">
                      <a16:creationId xmlns:a16="http://schemas.microsoft.com/office/drawing/2014/main" id="{CE5FC092-3840-2754-E3C9-A6560994E356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87" name="Freeform: Shape 49">
                  <a:extLst>
                    <a:ext uri="{FF2B5EF4-FFF2-40B4-BE49-F238E27FC236}">
                      <a16:creationId xmlns:a16="http://schemas.microsoft.com/office/drawing/2014/main" id="{47FD203F-A3A2-BB9D-7DE3-ACE48316C377}"/>
                    </a:ext>
                  </a:extLst>
                </p:cNvPr>
                <p:cNvSpPr/>
                <p:nvPr/>
              </p:nvSpPr>
              <p:spPr>
                <a:xfrm rot="10800000" flipV="1">
                  <a:off x="7173100" y="1235423"/>
                  <a:ext cx="152368" cy="5037740"/>
                </a:xfrm>
                <a:custGeom>
                  <a:avLst/>
                  <a:gdLst>
                    <a:gd name="connsiteX0" fmla="*/ 152016 w 152368"/>
                    <a:gd name="connsiteY0" fmla="*/ 5037753 h 5037740"/>
                    <a:gd name="connsiteX1" fmla="*/ 38198 w 152368"/>
                    <a:gd name="connsiteY1" fmla="*/ 4924304 h 5037740"/>
                    <a:gd name="connsiteX2" fmla="*/ 13 w 152368"/>
                    <a:gd name="connsiteY2" fmla="*/ 4721573 h 5037740"/>
                    <a:gd name="connsiteX3" fmla="*/ 13 w 152368"/>
                    <a:gd name="connsiteY3" fmla="*/ 316445 h 5037740"/>
                    <a:gd name="connsiteX4" fmla="*/ 38198 w 152368"/>
                    <a:gd name="connsiteY4" fmla="*/ 113714 h 5037740"/>
                    <a:gd name="connsiteX5" fmla="*/ 152016 w 152368"/>
                    <a:gd name="connsiteY5" fmla="*/ 265 h 5037740"/>
                    <a:gd name="connsiteX6" fmla="*/ 36353 w 152368"/>
                    <a:gd name="connsiteY6" fmla="*/ 297998 h 5037740"/>
                    <a:gd name="connsiteX7" fmla="*/ 36353 w 152368"/>
                    <a:gd name="connsiteY7" fmla="*/ 4740020 h 5037740"/>
                    <a:gd name="connsiteX8" fmla="*/ 152016 w 152368"/>
                    <a:gd name="connsiteY8" fmla="*/ 5037753 h 5037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368" h="5037740">
                      <a:moveTo>
                        <a:pt x="152016" y="5037753"/>
                      </a:moveTo>
                      <a:cubicBezTo>
                        <a:pt x="103131" y="5011743"/>
                        <a:pt x="64208" y="4973004"/>
                        <a:pt x="38198" y="4924304"/>
                      </a:cubicBezTo>
                      <a:cubicBezTo>
                        <a:pt x="9421" y="4870808"/>
                        <a:pt x="13" y="4819710"/>
                        <a:pt x="13" y="4721573"/>
                      </a:cubicBezTo>
                      <a:lnTo>
                        <a:pt x="13" y="316445"/>
                      </a:lnTo>
                      <a:cubicBezTo>
                        <a:pt x="13" y="218123"/>
                        <a:pt x="9421" y="167025"/>
                        <a:pt x="38198" y="113714"/>
                      </a:cubicBezTo>
                      <a:cubicBezTo>
                        <a:pt x="64393" y="65014"/>
                        <a:pt x="103131" y="26460"/>
                        <a:pt x="152016" y="265"/>
                      </a:cubicBezTo>
                      <a:cubicBezTo>
                        <a:pt x="159948" y="-3978"/>
                        <a:pt x="36353" y="55421"/>
                        <a:pt x="36353" y="297998"/>
                      </a:cubicBezTo>
                      <a:cubicBezTo>
                        <a:pt x="36353" y="1076274"/>
                        <a:pt x="36353" y="3508871"/>
                        <a:pt x="36353" y="4740020"/>
                      </a:cubicBezTo>
                      <a:cubicBezTo>
                        <a:pt x="36353" y="4973373"/>
                        <a:pt x="155705" y="5039782"/>
                        <a:pt x="152016" y="5037753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52" name="Group 14">
              <a:extLst>
                <a:ext uri="{FF2B5EF4-FFF2-40B4-BE49-F238E27FC236}">
                  <a16:creationId xmlns:a16="http://schemas.microsoft.com/office/drawing/2014/main" id="{E7440E9B-4E18-E206-F260-589976292626}"/>
                </a:ext>
              </a:extLst>
            </p:cNvPr>
            <p:cNvGrpSpPr/>
            <p:nvPr/>
          </p:nvGrpSpPr>
          <p:grpSpPr>
            <a:xfrm>
              <a:off x="4803793" y="1130299"/>
              <a:ext cx="2578880" cy="5246307"/>
              <a:chOff x="4803793" y="1130299"/>
              <a:chExt cx="2578880" cy="5246307"/>
            </a:xfrm>
            <a:solidFill>
              <a:srgbClr val="000000"/>
            </a:solidFill>
          </p:grpSpPr>
          <p:sp>
            <p:nvSpPr>
              <p:cNvPr id="178" name="Freeform: Shape 40">
                <a:extLst>
                  <a:ext uri="{FF2B5EF4-FFF2-40B4-BE49-F238E27FC236}">
                    <a16:creationId xmlns:a16="http://schemas.microsoft.com/office/drawing/2014/main" id="{E299441D-A26C-C24E-D399-831256308090}"/>
                  </a:ext>
                </a:extLst>
              </p:cNvPr>
              <p:cNvSpPr/>
              <p:nvPr/>
            </p:nvSpPr>
            <p:spPr>
              <a:xfrm>
                <a:off x="4803793" y="1593316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9" name="Freeform: Shape 41">
                <a:extLst>
                  <a:ext uri="{FF2B5EF4-FFF2-40B4-BE49-F238E27FC236}">
                    <a16:creationId xmlns:a16="http://schemas.microsoft.com/office/drawing/2014/main" id="{CCCBE8FE-3AF0-3994-2F74-AD52D5439B95}"/>
                  </a:ext>
                </a:extLst>
              </p:cNvPr>
              <p:cNvSpPr/>
              <p:nvPr/>
            </p:nvSpPr>
            <p:spPr>
              <a:xfrm>
                <a:off x="7347624" y="1593316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0" name="Freeform: Shape 42">
                <a:extLst>
                  <a:ext uri="{FF2B5EF4-FFF2-40B4-BE49-F238E27FC236}">
                    <a16:creationId xmlns:a16="http://schemas.microsoft.com/office/drawing/2014/main" id="{8D26E297-CE10-99CB-7948-EF0A42FB8EF8}"/>
                  </a:ext>
                </a:extLst>
              </p:cNvPr>
              <p:cNvSpPr/>
              <p:nvPr/>
            </p:nvSpPr>
            <p:spPr>
              <a:xfrm>
                <a:off x="4803793" y="5882228"/>
                <a:ext cx="42427" cy="31359"/>
              </a:xfrm>
              <a:custGeom>
                <a:avLst/>
                <a:gdLst>
                  <a:gd name="connsiteX0" fmla="*/ 34 w 42427"/>
                  <a:gd name="connsiteY0" fmla="*/ 0 h 31359"/>
                  <a:gd name="connsiteX1" fmla="*/ 42462 w 42427"/>
                  <a:gd name="connsiteY1" fmla="*/ 0 h 31359"/>
                  <a:gd name="connsiteX2" fmla="*/ 42462 w 42427"/>
                  <a:gd name="connsiteY2" fmla="*/ 31360 h 31359"/>
                  <a:gd name="connsiteX3" fmla="*/ 34 w 42427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27" h="31359">
                    <a:moveTo>
                      <a:pt x="34" y="0"/>
                    </a:moveTo>
                    <a:lnTo>
                      <a:pt x="42462" y="0"/>
                    </a:lnTo>
                    <a:lnTo>
                      <a:pt x="42462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1" name="Freeform: Shape 43">
                <a:extLst>
                  <a:ext uri="{FF2B5EF4-FFF2-40B4-BE49-F238E27FC236}">
                    <a16:creationId xmlns:a16="http://schemas.microsoft.com/office/drawing/2014/main" id="{51DC136D-3214-38BF-516C-DB42DBF6C283}"/>
                  </a:ext>
                </a:extLst>
              </p:cNvPr>
              <p:cNvSpPr/>
              <p:nvPr/>
            </p:nvSpPr>
            <p:spPr>
              <a:xfrm>
                <a:off x="7347624" y="5882228"/>
                <a:ext cx="35049" cy="31359"/>
              </a:xfrm>
              <a:custGeom>
                <a:avLst/>
                <a:gdLst>
                  <a:gd name="connsiteX0" fmla="*/ 34 w 35049"/>
                  <a:gd name="connsiteY0" fmla="*/ 0 h 31359"/>
                  <a:gd name="connsiteX1" fmla="*/ 35083 w 35049"/>
                  <a:gd name="connsiteY1" fmla="*/ 0 h 31359"/>
                  <a:gd name="connsiteX2" fmla="*/ 35083 w 35049"/>
                  <a:gd name="connsiteY2" fmla="*/ 31360 h 31359"/>
                  <a:gd name="connsiteX3" fmla="*/ 34 w 35049"/>
                  <a:gd name="connsiteY3" fmla="*/ 31360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049" h="31359">
                    <a:moveTo>
                      <a:pt x="34" y="0"/>
                    </a:moveTo>
                    <a:lnTo>
                      <a:pt x="35083" y="0"/>
                    </a:lnTo>
                    <a:lnTo>
                      <a:pt x="35083" y="31360"/>
                    </a:lnTo>
                    <a:lnTo>
                      <a:pt x="34" y="31360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2" name="Freeform: Shape 44">
                <a:extLst>
                  <a:ext uri="{FF2B5EF4-FFF2-40B4-BE49-F238E27FC236}">
                    <a16:creationId xmlns:a16="http://schemas.microsoft.com/office/drawing/2014/main" id="{F49492D8-F35F-6D85-C449-C5F9A7788E84}"/>
                  </a:ext>
                </a:extLst>
              </p:cNvPr>
              <p:cNvSpPr/>
              <p:nvPr/>
            </p:nvSpPr>
            <p:spPr>
              <a:xfrm>
                <a:off x="6895674" y="1130299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83" name="Freeform: Shape 45">
                <a:extLst>
                  <a:ext uri="{FF2B5EF4-FFF2-40B4-BE49-F238E27FC236}">
                    <a16:creationId xmlns:a16="http://schemas.microsoft.com/office/drawing/2014/main" id="{241C0088-56B0-88C2-40C3-BF9D7015630D}"/>
                  </a:ext>
                </a:extLst>
              </p:cNvPr>
              <p:cNvSpPr/>
              <p:nvPr/>
            </p:nvSpPr>
            <p:spPr>
              <a:xfrm>
                <a:off x="5266811" y="6334178"/>
                <a:ext cx="31359" cy="42427"/>
              </a:xfrm>
              <a:custGeom>
                <a:avLst/>
                <a:gdLst>
                  <a:gd name="connsiteX0" fmla="*/ 34 w 31359"/>
                  <a:gd name="connsiteY0" fmla="*/ 0 h 42427"/>
                  <a:gd name="connsiteX1" fmla="*/ 31394 w 31359"/>
                  <a:gd name="connsiteY1" fmla="*/ 0 h 42427"/>
                  <a:gd name="connsiteX2" fmla="*/ 31394 w 31359"/>
                  <a:gd name="connsiteY2" fmla="*/ 42428 h 42427"/>
                  <a:gd name="connsiteX3" fmla="*/ 34 w 31359"/>
                  <a:gd name="connsiteY3" fmla="*/ 42428 h 42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359" h="42427">
                    <a:moveTo>
                      <a:pt x="34" y="0"/>
                    </a:moveTo>
                    <a:lnTo>
                      <a:pt x="31394" y="0"/>
                    </a:lnTo>
                    <a:lnTo>
                      <a:pt x="31394" y="42428"/>
                    </a:lnTo>
                    <a:lnTo>
                      <a:pt x="34" y="42428"/>
                    </a:ln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153" name="Group 15">
              <a:extLst>
                <a:ext uri="{FF2B5EF4-FFF2-40B4-BE49-F238E27FC236}">
                  <a16:creationId xmlns:a16="http://schemas.microsoft.com/office/drawing/2014/main" id="{56E67673-CCA3-E9A2-CADE-40EFD79EDA4C}"/>
                </a:ext>
              </a:extLst>
            </p:cNvPr>
            <p:cNvGrpSpPr/>
            <p:nvPr/>
          </p:nvGrpSpPr>
          <p:grpSpPr>
            <a:xfrm>
              <a:off x="4792725" y="1779630"/>
              <a:ext cx="20373" cy="184469"/>
              <a:chOff x="4792725" y="1779630"/>
              <a:chExt cx="20373" cy="184469"/>
            </a:xfrm>
          </p:grpSpPr>
          <p:sp>
            <p:nvSpPr>
              <p:cNvPr id="176" name="Freeform: Shape 38">
                <a:extLst>
                  <a:ext uri="{FF2B5EF4-FFF2-40B4-BE49-F238E27FC236}">
                    <a16:creationId xmlns:a16="http://schemas.microsoft.com/office/drawing/2014/main" id="{5382114F-04FF-1F26-F3EB-EF8EFE7B3DBD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7" name="Freeform: Shape 39">
                <a:extLst>
                  <a:ext uri="{FF2B5EF4-FFF2-40B4-BE49-F238E27FC236}">
                    <a16:creationId xmlns:a16="http://schemas.microsoft.com/office/drawing/2014/main" id="{7E451832-3A65-B82E-4021-F5CCA491FEC9}"/>
                  </a:ext>
                </a:extLst>
              </p:cNvPr>
              <p:cNvSpPr/>
              <p:nvPr/>
            </p:nvSpPr>
            <p:spPr>
              <a:xfrm>
                <a:off x="4792725" y="1779630"/>
                <a:ext cx="20373" cy="184469"/>
              </a:xfrm>
              <a:custGeom>
                <a:avLst/>
                <a:gdLst>
                  <a:gd name="connsiteX0" fmla="*/ 12941 w 20373"/>
                  <a:gd name="connsiteY0" fmla="*/ 352 h 184469"/>
                  <a:gd name="connsiteX1" fmla="*/ 28 w 20373"/>
                  <a:gd name="connsiteY1" fmla="*/ 13265 h 184469"/>
                  <a:gd name="connsiteX2" fmla="*/ 28 w 20373"/>
                  <a:gd name="connsiteY2" fmla="*/ 171908 h 184469"/>
                  <a:gd name="connsiteX3" fmla="*/ 12941 w 20373"/>
                  <a:gd name="connsiteY3" fmla="*/ 184821 h 184469"/>
                  <a:gd name="connsiteX4" fmla="*/ 20320 w 20373"/>
                  <a:gd name="connsiteY4" fmla="*/ 184821 h 184469"/>
                  <a:gd name="connsiteX5" fmla="*/ 20320 w 20373"/>
                  <a:gd name="connsiteY5" fmla="*/ 352 h 184469"/>
                  <a:gd name="connsiteX6" fmla="*/ 12941 w 20373"/>
                  <a:gd name="connsiteY6" fmla="*/ 352 h 184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373" h="184469">
                    <a:moveTo>
                      <a:pt x="12941" y="352"/>
                    </a:moveTo>
                    <a:cubicBezTo>
                      <a:pt x="5747" y="352"/>
                      <a:pt x="28" y="6071"/>
                      <a:pt x="28" y="13265"/>
                    </a:cubicBezTo>
                    <a:lnTo>
                      <a:pt x="28" y="171908"/>
                    </a:lnTo>
                    <a:cubicBezTo>
                      <a:pt x="28" y="179103"/>
                      <a:pt x="5747" y="184821"/>
                      <a:pt x="12941" y="184821"/>
                    </a:cubicBezTo>
                    <a:lnTo>
                      <a:pt x="20320" y="184821"/>
                    </a:lnTo>
                    <a:cubicBezTo>
                      <a:pt x="20320" y="175044"/>
                      <a:pt x="20504" y="9760"/>
                      <a:pt x="20320" y="352"/>
                    </a:cubicBezTo>
                    <a:lnTo>
                      <a:pt x="12941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4" name="Group 16">
              <a:extLst>
                <a:ext uri="{FF2B5EF4-FFF2-40B4-BE49-F238E27FC236}">
                  <a16:creationId xmlns:a16="http://schemas.microsoft.com/office/drawing/2014/main" id="{352FDC86-C40C-7718-1EC5-C40BA04DD589}"/>
                </a:ext>
              </a:extLst>
            </p:cNvPr>
            <p:cNvGrpSpPr/>
            <p:nvPr/>
          </p:nvGrpSpPr>
          <p:grpSpPr>
            <a:xfrm>
              <a:off x="4792909" y="2117209"/>
              <a:ext cx="20189" cy="350491"/>
              <a:chOff x="4792909" y="2117209"/>
              <a:chExt cx="20189" cy="350491"/>
            </a:xfrm>
          </p:grpSpPr>
          <p:sp>
            <p:nvSpPr>
              <p:cNvPr id="174" name="Freeform: Shape 36">
                <a:extLst>
                  <a:ext uri="{FF2B5EF4-FFF2-40B4-BE49-F238E27FC236}">
                    <a16:creationId xmlns:a16="http://schemas.microsoft.com/office/drawing/2014/main" id="{834B512D-0C9F-A736-8F1C-93B0308A2734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5" name="Freeform: Shape 37">
                <a:extLst>
                  <a:ext uri="{FF2B5EF4-FFF2-40B4-BE49-F238E27FC236}">
                    <a16:creationId xmlns:a16="http://schemas.microsoft.com/office/drawing/2014/main" id="{08002CDE-E244-4900-8EA6-4E9BFFD1D5D3}"/>
                  </a:ext>
                </a:extLst>
              </p:cNvPr>
              <p:cNvSpPr/>
              <p:nvPr/>
            </p:nvSpPr>
            <p:spPr>
              <a:xfrm>
                <a:off x="4792909" y="2117209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5" name="Group 17">
              <a:extLst>
                <a:ext uri="{FF2B5EF4-FFF2-40B4-BE49-F238E27FC236}">
                  <a16:creationId xmlns:a16="http://schemas.microsoft.com/office/drawing/2014/main" id="{DE357C41-3049-9AAD-4C03-30F8A59B80BA}"/>
                </a:ext>
              </a:extLst>
            </p:cNvPr>
            <p:cNvGrpSpPr/>
            <p:nvPr/>
          </p:nvGrpSpPr>
          <p:grpSpPr>
            <a:xfrm>
              <a:off x="4792909" y="2554402"/>
              <a:ext cx="20189" cy="350491"/>
              <a:chOff x="4792909" y="2554402"/>
              <a:chExt cx="20189" cy="350491"/>
            </a:xfrm>
          </p:grpSpPr>
          <p:sp>
            <p:nvSpPr>
              <p:cNvPr id="172" name="Freeform: Shape 34">
                <a:extLst>
                  <a:ext uri="{FF2B5EF4-FFF2-40B4-BE49-F238E27FC236}">
                    <a16:creationId xmlns:a16="http://schemas.microsoft.com/office/drawing/2014/main" id="{1583E9B1-84A6-382E-F416-30B94190CE49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solidFill>
                <a:srgbClr val="A5A5A5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73" name="Freeform: Shape 35">
                <a:extLst>
                  <a:ext uri="{FF2B5EF4-FFF2-40B4-BE49-F238E27FC236}">
                    <a16:creationId xmlns:a16="http://schemas.microsoft.com/office/drawing/2014/main" id="{A30B44B4-DA2A-03C3-39A3-9A58976EFCCC}"/>
                  </a:ext>
                </a:extLst>
              </p:cNvPr>
              <p:cNvSpPr/>
              <p:nvPr/>
            </p:nvSpPr>
            <p:spPr>
              <a:xfrm>
                <a:off x="4792909" y="2554402"/>
                <a:ext cx="20189" cy="350491"/>
              </a:xfrm>
              <a:custGeom>
                <a:avLst/>
                <a:gdLst>
                  <a:gd name="connsiteX0" fmla="*/ 12756 w 20189"/>
                  <a:gd name="connsiteY0" fmla="*/ 352 h 350491"/>
                  <a:gd name="connsiteX1" fmla="*/ 950 w 20189"/>
                  <a:gd name="connsiteY1" fmla="*/ 7731 h 350491"/>
                  <a:gd name="connsiteX2" fmla="*/ 28 w 20189"/>
                  <a:gd name="connsiteY2" fmla="*/ 11605 h 350491"/>
                  <a:gd name="connsiteX3" fmla="*/ 28 w 20189"/>
                  <a:gd name="connsiteY3" fmla="*/ 335533 h 350491"/>
                  <a:gd name="connsiteX4" fmla="*/ 950 w 20189"/>
                  <a:gd name="connsiteY4" fmla="*/ 341067 h 350491"/>
                  <a:gd name="connsiteX5" fmla="*/ 12756 w 20189"/>
                  <a:gd name="connsiteY5" fmla="*/ 350844 h 350491"/>
                  <a:gd name="connsiteX6" fmla="*/ 20135 w 20189"/>
                  <a:gd name="connsiteY6" fmla="*/ 350844 h 350491"/>
                  <a:gd name="connsiteX7" fmla="*/ 20135 w 20189"/>
                  <a:gd name="connsiteY7" fmla="*/ 352 h 350491"/>
                  <a:gd name="connsiteX8" fmla="*/ 12756 w 20189"/>
                  <a:gd name="connsiteY8" fmla="*/ 352 h 3504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350491">
                    <a:moveTo>
                      <a:pt x="12756" y="352"/>
                    </a:moveTo>
                    <a:cubicBezTo>
                      <a:pt x="8514" y="1459"/>
                      <a:pt x="3533" y="4041"/>
                      <a:pt x="950" y="7731"/>
                    </a:cubicBezTo>
                    <a:cubicBezTo>
                      <a:pt x="397" y="8469"/>
                      <a:pt x="28" y="10867"/>
                      <a:pt x="28" y="11605"/>
                    </a:cubicBezTo>
                    <a:cubicBezTo>
                      <a:pt x="28" y="47023"/>
                      <a:pt x="28" y="155122"/>
                      <a:pt x="28" y="335533"/>
                    </a:cubicBezTo>
                    <a:cubicBezTo>
                      <a:pt x="28" y="336271"/>
                      <a:pt x="581" y="340145"/>
                      <a:pt x="950" y="341067"/>
                    </a:cubicBezTo>
                    <a:cubicBezTo>
                      <a:pt x="3164" y="346416"/>
                      <a:pt x="6853" y="347708"/>
                      <a:pt x="12756" y="350844"/>
                    </a:cubicBezTo>
                    <a:lnTo>
                      <a:pt x="20135" y="350844"/>
                    </a:lnTo>
                    <a:cubicBezTo>
                      <a:pt x="20135" y="341067"/>
                      <a:pt x="20320" y="9760"/>
                      <a:pt x="20135" y="352"/>
                    </a:cubicBezTo>
                    <a:lnTo>
                      <a:pt x="12756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6" name="Freeform: Shape 18">
              <a:extLst>
                <a:ext uri="{FF2B5EF4-FFF2-40B4-BE49-F238E27FC236}">
                  <a16:creationId xmlns:a16="http://schemas.microsoft.com/office/drawing/2014/main" id="{D90CB810-867E-E2D8-986D-37DA630C3EED}"/>
                </a:ext>
              </a:extLst>
            </p:cNvPr>
            <p:cNvSpPr/>
            <p:nvPr/>
          </p:nvSpPr>
          <p:spPr>
            <a:xfrm rot="10800000" flipV="1">
              <a:off x="7378902" y="2231580"/>
              <a:ext cx="20189" cy="557097"/>
            </a:xfrm>
            <a:custGeom>
              <a:avLst/>
              <a:gdLst>
                <a:gd name="connsiteX0" fmla="*/ 12700 w 20189"/>
                <a:gd name="connsiteY0" fmla="*/ 352 h 557097"/>
                <a:gd name="connsiteX1" fmla="*/ 894 w 20189"/>
                <a:gd name="connsiteY1" fmla="*/ 7731 h 557097"/>
                <a:gd name="connsiteX2" fmla="*/ -28 w 20189"/>
                <a:gd name="connsiteY2" fmla="*/ 11605 h 557097"/>
                <a:gd name="connsiteX3" fmla="*/ -28 w 20189"/>
                <a:gd name="connsiteY3" fmla="*/ 542138 h 557097"/>
                <a:gd name="connsiteX4" fmla="*/ 894 w 20189"/>
                <a:gd name="connsiteY4" fmla="*/ 547672 h 557097"/>
                <a:gd name="connsiteX5" fmla="*/ 12700 w 20189"/>
                <a:gd name="connsiteY5" fmla="*/ 557449 h 557097"/>
                <a:gd name="connsiteX6" fmla="*/ 20079 w 20189"/>
                <a:gd name="connsiteY6" fmla="*/ 557449 h 557097"/>
                <a:gd name="connsiteX7" fmla="*/ 20079 w 20189"/>
                <a:gd name="connsiteY7" fmla="*/ 352 h 557097"/>
                <a:gd name="connsiteX8" fmla="*/ 12700 w 20189"/>
                <a:gd name="connsiteY8" fmla="*/ 352 h 557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89" h="557097">
                  <a:moveTo>
                    <a:pt x="12700" y="352"/>
                  </a:moveTo>
                  <a:cubicBezTo>
                    <a:pt x="8457" y="1459"/>
                    <a:pt x="3477" y="4041"/>
                    <a:pt x="894" y="7731"/>
                  </a:cubicBezTo>
                  <a:cubicBezTo>
                    <a:pt x="341" y="8469"/>
                    <a:pt x="-28" y="10867"/>
                    <a:pt x="-28" y="11605"/>
                  </a:cubicBezTo>
                  <a:cubicBezTo>
                    <a:pt x="-28" y="47023"/>
                    <a:pt x="-28" y="361727"/>
                    <a:pt x="-28" y="542138"/>
                  </a:cubicBezTo>
                  <a:cubicBezTo>
                    <a:pt x="-28" y="542876"/>
                    <a:pt x="525" y="546750"/>
                    <a:pt x="894" y="547672"/>
                  </a:cubicBezTo>
                  <a:cubicBezTo>
                    <a:pt x="3108" y="553022"/>
                    <a:pt x="6797" y="554313"/>
                    <a:pt x="12700" y="557449"/>
                  </a:cubicBezTo>
                  <a:lnTo>
                    <a:pt x="20079" y="557449"/>
                  </a:lnTo>
                  <a:cubicBezTo>
                    <a:pt x="20079" y="547672"/>
                    <a:pt x="20263" y="9760"/>
                    <a:pt x="20079" y="352"/>
                  </a:cubicBezTo>
                  <a:lnTo>
                    <a:pt x="12700" y="352"/>
                  </a:lnTo>
                  <a:close/>
                </a:path>
              </a:pathLst>
            </a:custGeom>
            <a:gradFill>
              <a:gsLst>
                <a:gs pos="21000">
                  <a:schemeClr val="bg1">
                    <a:lumMod val="85000"/>
                  </a:schemeClr>
                </a:gs>
                <a:gs pos="2000">
                  <a:schemeClr val="bg2">
                    <a:lumMod val="25000"/>
                  </a:schemeClr>
                </a:gs>
                <a:gs pos="1000">
                  <a:schemeClr val="tx1">
                    <a:lumMod val="75000"/>
                    <a:lumOff val="25000"/>
                  </a:schemeClr>
                </a:gs>
                <a:gs pos="0">
                  <a:schemeClr val="bg2">
                    <a:lumMod val="25000"/>
                  </a:schemeClr>
                </a:gs>
                <a:gs pos="99000">
                  <a:schemeClr val="tx1">
                    <a:lumMod val="75000"/>
                    <a:lumOff val="25000"/>
                  </a:schemeClr>
                </a:gs>
                <a:gs pos="82000">
                  <a:schemeClr val="bg1">
                    <a:lumMod val="85000"/>
                  </a:schemeClr>
                </a:gs>
                <a:gs pos="98000">
                  <a:schemeClr val="bg2">
                    <a:lumMod val="2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0"/>
            </a:gradFill>
            <a:ln w="609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57" name="Freeform: Shape 19">
              <a:extLst>
                <a:ext uri="{FF2B5EF4-FFF2-40B4-BE49-F238E27FC236}">
                  <a16:creationId xmlns:a16="http://schemas.microsoft.com/office/drawing/2014/main" id="{22E30496-9B08-C54D-A60F-C662B1DCC583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1D1C1C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8" name="Freeform: Shape 20">
              <a:extLst>
                <a:ext uri="{FF2B5EF4-FFF2-40B4-BE49-F238E27FC236}">
                  <a16:creationId xmlns:a16="http://schemas.microsoft.com/office/drawing/2014/main" id="{504C2B78-CB87-D30A-FFC9-176585A14541}"/>
                </a:ext>
              </a:extLst>
            </p:cNvPr>
            <p:cNvSpPr/>
            <p:nvPr/>
          </p:nvSpPr>
          <p:spPr>
            <a:xfrm>
              <a:off x="5953036" y="1311078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9" name="Freeform: Shape 21">
              <a:extLst>
                <a:ext uri="{FF2B5EF4-FFF2-40B4-BE49-F238E27FC236}">
                  <a16:creationId xmlns:a16="http://schemas.microsoft.com/office/drawing/2014/main" id="{8DEFF677-3A03-948E-33C2-F2912A593D3B}"/>
                </a:ext>
              </a:extLst>
            </p:cNvPr>
            <p:cNvSpPr/>
            <p:nvPr/>
          </p:nvSpPr>
          <p:spPr>
            <a:xfrm>
              <a:off x="5953036" y="1318457"/>
              <a:ext cx="287772" cy="38738"/>
            </a:xfrm>
            <a:custGeom>
              <a:avLst/>
              <a:gdLst>
                <a:gd name="connsiteX0" fmla="*/ 288429 w 287772"/>
                <a:gd name="connsiteY0" fmla="*/ 35701 h 38738"/>
                <a:gd name="connsiteX1" fmla="*/ 288429 w 287772"/>
                <a:gd name="connsiteY1" fmla="*/ 38837 h 38738"/>
                <a:gd name="connsiteX2" fmla="*/ 657 w 287772"/>
                <a:gd name="connsiteY2" fmla="*/ 38837 h 38738"/>
                <a:gd name="connsiteX3" fmla="*/ 657 w 287772"/>
                <a:gd name="connsiteY3" fmla="*/ 35516 h 38738"/>
                <a:gd name="connsiteX4" fmla="*/ 288429 w 287772"/>
                <a:gd name="connsiteY4" fmla="*/ 35516 h 38738"/>
                <a:gd name="connsiteX5" fmla="*/ 288429 w 287772"/>
                <a:gd name="connsiteY5" fmla="*/ 27584 h 38738"/>
                <a:gd name="connsiteX6" fmla="*/ 288429 w 287772"/>
                <a:gd name="connsiteY6" fmla="*/ 30904 h 38738"/>
                <a:gd name="connsiteX7" fmla="*/ 657 w 287772"/>
                <a:gd name="connsiteY7" fmla="*/ 30904 h 38738"/>
                <a:gd name="connsiteX8" fmla="*/ 657 w 287772"/>
                <a:gd name="connsiteY8" fmla="*/ 27584 h 38738"/>
                <a:gd name="connsiteX9" fmla="*/ 288429 w 287772"/>
                <a:gd name="connsiteY9" fmla="*/ 27584 h 38738"/>
                <a:gd name="connsiteX10" fmla="*/ 288429 w 287772"/>
                <a:gd name="connsiteY10" fmla="*/ 17807 h 38738"/>
                <a:gd name="connsiteX11" fmla="*/ 288429 w 287772"/>
                <a:gd name="connsiteY11" fmla="*/ 21128 h 38738"/>
                <a:gd name="connsiteX12" fmla="*/ 657 w 287772"/>
                <a:gd name="connsiteY12" fmla="*/ 21128 h 38738"/>
                <a:gd name="connsiteX13" fmla="*/ 657 w 287772"/>
                <a:gd name="connsiteY13" fmla="*/ 17807 h 38738"/>
                <a:gd name="connsiteX14" fmla="*/ 288429 w 287772"/>
                <a:gd name="connsiteY14" fmla="*/ 17807 h 38738"/>
                <a:gd name="connsiteX15" fmla="*/ 288429 w 287772"/>
                <a:gd name="connsiteY15" fmla="*/ 9875 h 38738"/>
                <a:gd name="connsiteX16" fmla="*/ 288429 w 287772"/>
                <a:gd name="connsiteY16" fmla="*/ 13011 h 38738"/>
                <a:gd name="connsiteX17" fmla="*/ 657 w 287772"/>
                <a:gd name="connsiteY17" fmla="*/ 13011 h 38738"/>
                <a:gd name="connsiteX18" fmla="*/ 657 w 287772"/>
                <a:gd name="connsiteY18" fmla="*/ 9875 h 38738"/>
                <a:gd name="connsiteX19" fmla="*/ 288429 w 287772"/>
                <a:gd name="connsiteY19" fmla="*/ 9875 h 38738"/>
                <a:gd name="connsiteX20" fmla="*/ 288429 w 287772"/>
                <a:gd name="connsiteY20" fmla="*/ 98 h 38738"/>
                <a:gd name="connsiteX21" fmla="*/ 288429 w 287772"/>
                <a:gd name="connsiteY21" fmla="*/ 3418 h 38738"/>
                <a:gd name="connsiteX22" fmla="*/ 657 w 287772"/>
                <a:gd name="connsiteY22" fmla="*/ 3418 h 38738"/>
                <a:gd name="connsiteX23" fmla="*/ 657 w 287772"/>
                <a:gd name="connsiteY23" fmla="*/ 98 h 38738"/>
                <a:gd name="connsiteX24" fmla="*/ 288429 w 287772"/>
                <a:gd name="connsiteY24" fmla="*/ 98 h 38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87772" h="38738">
                  <a:moveTo>
                    <a:pt x="288429" y="35701"/>
                  </a:moveTo>
                  <a:lnTo>
                    <a:pt x="288429" y="38837"/>
                  </a:lnTo>
                  <a:lnTo>
                    <a:pt x="657" y="38837"/>
                  </a:lnTo>
                  <a:lnTo>
                    <a:pt x="657" y="35516"/>
                  </a:lnTo>
                  <a:lnTo>
                    <a:pt x="288429" y="35516"/>
                  </a:lnTo>
                  <a:close/>
                  <a:moveTo>
                    <a:pt x="288429" y="27584"/>
                  </a:moveTo>
                  <a:lnTo>
                    <a:pt x="288429" y="30904"/>
                  </a:lnTo>
                  <a:lnTo>
                    <a:pt x="657" y="30904"/>
                  </a:lnTo>
                  <a:lnTo>
                    <a:pt x="657" y="27584"/>
                  </a:lnTo>
                  <a:lnTo>
                    <a:pt x="288429" y="27584"/>
                  </a:lnTo>
                  <a:close/>
                  <a:moveTo>
                    <a:pt x="288429" y="17807"/>
                  </a:moveTo>
                  <a:lnTo>
                    <a:pt x="288429" y="21128"/>
                  </a:lnTo>
                  <a:lnTo>
                    <a:pt x="657" y="21128"/>
                  </a:lnTo>
                  <a:lnTo>
                    <a:pt x="657" y="17807"/>
                  </a:lnTo>
                  <a:lnTo>
                    <a:pt x="288429" y="17807"/>
                  </a:lnTo>
                  <a:close/>
                  <a:moveTo>
                    <a:pt x="288429" y="9875"/>
                  </a:moveTo>
                  <a:lnTo>
                    <a:pt x="288429" y="13011"/>
                  </a:lnTo>
                  <a:lnTo>
                    <a:pt x="657" y="13011"/>
                  </a:lnTo>
                  <a:lnTo>
                    <a:pt x="657" y="9875"/>
                  </a:lnTo>
                  <a:lnTo>
                    <a:pt x="288429" y="9875"/>
                  </a:lnTo>
                  <a:close/>
                  <a:moveTo>
                    <a:pt x="288429" y="98"/>
                  </a:moveTo>
                  <a:lnTo>
                    <a:pt x="288429" y="3418"/>
                  </a:lnTo>
                  <a:lnTo>
                    <a:pt x="657" y="3418"/>
                  </a:lnTo>
                  <a:lnTo>
                    <a:pt x="657" y="98"/>
                  </a:lnTo>
                  <a:lnTo>
                    <a:pt x="288429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0" name="Freeform: Shape 22">
              <a:extLst>
                <a:ext uri="{FF2B5EF4-FFF2-40B4-BE49-F238E27FC236}">
                  <a16:creationId xmlns:a16="http://schemas.microsoft.com/office/drawing/2014/main" id="{62FB056A-73E8-8B31-5164-51C52919CE42}"/>
                </a:ext>
              </a:extLst>
            </p:cNvPr>
            <p:cNvSpPr/>
            <p:nvPr/>
          </p:nvSpPr>
          <p:spPr>
            <a:xfrm>
              <a:off x="5959493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1871 w 274859"/>
                <a:gd name="connsiteY10" fmla="*/ 98 h 44272"/>
                <a:gd name="connsiteX11" fmla="*/ 21871 w 274859"/>
                <a:gd name="connsiteY11" fmla="*/ 44371 h 44272"/>
                <a:gd name="connsiteX12" fmla="*/ 18551 w 274859"/>
                <a:gd name="connsiteY12" fmla="*/ 44371 h 44272"/>
                <a:gd name="connsiteX13" fmla="*/ 18551 w 274859"/>
                <a:gd name="connsiteY13" fmla="*/ 98 h 44272"/>
                <a:gd name="connsiteX14" fmla="*/ 21871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7842 w 274859"/>
                <a:gd name="connsiteY30" fmla="*/ 98 h 44272"/>
                <a:gd name="connsiteX31" fmla="*/ 57842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7842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572 w 274859"/>
                <a:gd name="connsiteY62" fmla="*/ 44371 h 44272"/>
                <a:gd name="connsiteX63" fmla="*/ 108572 w 274859"/>
                <a:gd name="connsiteY63" fmla="*/ 98 h 44272"/>
                <a:gd name="connsiteX64" fmla="*/ 111892 w 274859"/>
                <a:gd name="connsiteY64" fmla="*/ 98 h 44272"/>
                <a:gd name="connsiteX65" fmla="*/ 121669 w 274859"/>
                <a:gd name="connsiteY65" fmla="*/ 98 h 44272"/>
                <a:gd name="connsiteX66" fmla="*/ 121669 w 274859"/>
                <a:gd name="connsiteY66" fmla="*/ 44371 h 44272"/>
                <a:gd name="connsiteX67" fmla="*/ 118348 w 274859"/>
                <a:gd name="connsiteY67" fmla="*/ 44371 h 44272"/>
                <a:gd name="connsiteX68" fmla="*/ 118348 w 274859"/>
                <a:gd name="connsiteY68" fmla="*/ 98 h 44272"/>
                <a:gd name="connsiteX69" fmla="*/ 121669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640 w 274859"/>
                <a:gd name="connsiteY85" fmla="*/ 98 h 44272"/>
                <a:gd name="connsiteX86" fmla="*/ 157640 w 274859"/>
                <a:gd name="connsiteY86" fmla="*/ 44371 h 44272"/>
                <a:gd name="connsiteX87" fmla="*/ 154320 w 274859"/>
                <a:gd name="connsiteY87" fmla="*/ 44371 h 44272"/>
                <a:gd name="connsiteX88" fmla="*/ 154320 w 274859"/>
                <a:gd name="connsiteY88" fmla="*/ 98 h 44272"/>
                <a:gd name="connsiteX89" fmla="*/ 157640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467 w 274859"/>
                <a:gd name="connsiteY120" fmla="*/ 98 h 44272"/>
                <a:gd name="connsiteX121" fmla="*/ 221467 w 274859"/>
                <a:gd name="connsiteY121" fmla="*/ 44371 h 44272"/>
                <a:gd name="connsiteX122" fmla="*/ 218146 w 274859"/>
                <a:gd name="connsiteY122" fmla="*/ 44371 h 44272"/>
                <a:gd name="connsiteX123" fmla="*/ 218146 w 274859"/>
                <a:gd name="connsiteY123" fmla="*/ 98 h 44272"/>
                <a:gd name="connsiteX124" fmla="*/ 221467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438 w 274859"/>
                <a:gd name="connsiteY140" fmla="*/ 98 h 44272"/>
                <a:gd name="connsiteX141" fmla="*/ 257438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438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1871" y="98"/>
                  </a:moveTo>
                  <a:lnTo>
                    <a:pt x="21871" y="44371"/>
                  </a:lnTo>
                  <a:lnTo>
                    <a:pt x="18551" y="44371"/>
                  </a:lnTo>
                  <a:lnTo>
                    <a:pt x="18551" y="98"/>
                  </a:lnTo>
                  <a:lnTo>
                    <a:pt x="21871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7842" y="98"/>
                  </a:moveTo>
                  <a:lnTo>
                    <a:pt x="57842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7842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572" y="44371"/>
                  </a:lnTo>
                  <a:lnTo>
                    <a:pt x="108572" y="98"/>
                  </a:lnTo>
                  <a:lnTo>
                    <a:pt x="111892" y="98"/>
                  </a:lnTo>
                  <a:close/>
                  <a:moveTo>
                    <a:pt x="121669" y="98"/>
                  </a:moveTo>
                  <a:lnTo>
                    <a:pt x="121669" y="44371"/>
                  </a:lnTo>
                  <a:lnTo>
                    <a:pt x="118348" y="44371"/>
                  </a:lnTo>
                  <a:lnTo>
                    <a:pt x="118348" y="98"/>
                  </a:lnTo>
                  <a:lnTo>
                    <a:pt x="121669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640" y="98"/>
                  </a:moveTo>
                  <a:lnTo>
                    <a:pt x="157640" y="44371"/>
                  </a:lnTo>
                  <a:lnTo>
                    <a:pt x="154320" y="44371"/>
                  </a:lnTo>
                  <a:lnTo>
                    <a:pt x="154320" y="98"/>
                  </a:lnTo>
                  <a:lnTo>
                    <a:pt x="157640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467" y="98"/>
                  </a:moveTo>
                  <a:lnTo>
                    <a:pt x="221467" y="44371"/>
                  </a:lnTo>
                  <a:lnTo>
                    <a:pt x="218146" y="44371"/>
                  </a:lnTo>
                  <a:lnTo>
                    <a:pt x="218146" y="98"/>
                  </a:lnTo>
                  <a:lnTo>
                    <a:pt x="221467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438" y="98"/>
                  </a:moveTo>
                  <a:lnTo>
                    <a:pt x="257438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438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1" name="Freeform: Shape 23">
              <a:extLst>
                <a:ext uri="{FF2B5EF4-FFF2-40B4-BE49-F238E27FC236}">
                  <a16:creationId xmlns:a16="http://schemas.microsoft.com/office/drawing/2014/main" id="{E36F622B-7D55-1797-EFAB-D25A38C897F8}"/>
                </a:ext>
              </a:extLst>
            </p:cNvPr>
            <p:cNvSpPr/>
            <p:nvPr/>
          </p:nvSpPr>
          <p:spPr>
            <a:xfrm>
              <a:off x="5951929" y="1311078"/>
              <a:ext cx="274859" cy="44272"/>
            </a:xfrm>
            <a:custGeom>
              <a:avLst/>
              <a:gdLst>
                <a:gd name="connsiteX0" fmla="*/ 3977 w 274859"/>
                <a:gd name="connsiteY0" fmla="*/ 98 h 44272"/>
                <a:gd name="connsiteX1" fmla="*/ 3977 w 274859"/>
                <a:gd name="connsiteY1" fmla="*/ 44371 h 44272"/>
                <a:gd name="connsiteX2" fmla="*/ 657 w 274859"/>
                <a:gd name="connsiteY2" fmla="*/ 44371 h 44272"/>
                <a:gd name="connsiteX3" fmla="*/ 657 w 274859"/>
                <a:gd name="connsiteY3" fmla="*/ 98 h 44272"/>
                <a:gd name="connsiteX4" fmla="*/ 3977 w 274859"/>
                <a:gd name="connsiteY4" fmla="*/ 98 h 44272"/>
                <a:gd name="connsiteX5" fmla="*/ 13754 w 274859"/>
                <a:gd name="connsiteY5" fmla="*/ 98 h 44272"/>
                <a:gd name="connsiteX6" fmla="*/ 13754 w 274859"/>
                <a:gd name="connsiteY6" fmla="*/ 44371 h 44272"/>
                <a:gd name="connsiteX7" fmla="*/ 10434 w 274859"/>
                <a:gd name="connsiteY7" fmla="*/ 44371 h 44272"/>
                <a:gd name="connsiteX8" fmla="*/ 10434 w 274859"/>
                <a:gd name="connsiteY8" fmla="*/ 98 h 44272"/>
                <a:gd name="connsiteX9" fmla="*/ 13754 w 274859"/>
                <a:gd name="connsiteY9" fmla="*/ 98 h 44272"/>
                <a:gd name="connsiteX10" fmla="*/ 22055 w 274859"/>
                <a:gd name="connsiteY10" fmla="*/ 98 h 44272"/>
                <a:gd name="connsiteX11" fmla="*/ 22055 w 274859"/>
                <a:gd name="connsiteY11" fmla="*/ 44371 h 44272"/>
                <a:gd name="connsiteX12" fmla="*/ 18735 w 274859"/>
                <a:gd name="connsiteY12" fmla="*/ 44371 h 44272"/>
                <a:gd name="connsiteX13" fmla="*/ 18735 w 274859"/>
                <a:gd name="connsiteY13" fmla="*/ 98 h 44272"/>
                <a:gd name="connsiteX14" fmla="*/ 22055 w 274859"/>
                <a:gd name="connsiteY14" fmla="*/ 98 h 44272"/>
                <a:gd name="connsiteX15" fmla="*/ 31832 w 274859"/>
                <a:gd name="connsiteY15" fmla="*/ 98 h 44272"/>
                <a:gd name="connsiteX16" fmla="*/ 31832 w 274859"/>
                <a:gd name="connsiteY16" fmla="*/ 44371 h 44272"/>
                <a:gd name="connsiteX17" fmla="*/ 28512 w 274859"/>
                <a:gd name="connsiteY17" fmla="*/ 44371 h 44272"/>
                <a:gd name="connsiteX18" fmla="*/ 28512 w 274859"/>
                <a:gd name="connsiteY18" fmla="*/ 98 h 44272"/>
                <a:gd name="connsiteX19" fmla="*/ 31832 w 274859"/>
                <a:gd name="connsiteY19" fmla="*/ 98 h 44272"/>
                <a:gd name="connsiteX20" fmla="*/ 39949 w 274859"/>
                <a:gd name="connsiteY20" fmla="*/ 98 h 44272"/>
                <a:gd name="connsiteX21" fmla="*/ 39949 w 274859"/>
                <a:gd name="connsiteY21" fmla="*/ 44371 h 44272"/>
                <a:gd name="connsiteX22" fmla="*/ 36629 w 274859"/>
                <a:gd name="connsiteY22" fmla="*/ 44371 h 44272"/>
                <a:gd name="connsiteX23" fmla="*/ 36629 w 274859"/>
                <a:gd name="connsiteY23" fmla="*/ 98 h 44272"/>
                <a:gd name="connsiteX24" fmla="*/ 39949 w 274859"/>
                <a:gd name="connsiteY24" fmla="*/ 98 h 44272"/>
                <a:gd name="connsiteX25" fmla="*/ 49726 w 274859"/>
                <a:gd name="connsiteY25" fmla="*/ 98 h 44272"/>
                <a:gd name="connsiteX26" fmla="*/ 49726 w 274859"/>
                <a:gd name="connsiteY26" fmla="*/ 44371 h 44272"/>
                <a:gd name="connsiteX27" fmla="*/ 46405 w 274859"/>
                <a:gd name="connsiteY27" fmla="*/ 44371 h 44272"/>
                <a:gd name="connsiteX28" fmla="*/ 46405 w 274859"/>
                <a:gd name="connsiteY28" fmla="*/ 98 h 44272"/>
                <a:gd name="connsiteX29" fmla="*/ 49726 w 274859"/>
                <a:gd name="connsiteY29" fmla="*/ 98 h 44272"/>
                <a:gd name="connsiteX30" fmla="*/ 58027 w 274859"/>
                <a:gd name="connsiteY30" fmla="*/ 98 h 44272"/>
                <a:gd name="connsiteX31" fmla="*/ 58027 w 274859"/>
                <a:gd name="connsiteY31" fmla="*/ 44371 h 44272"/>
                <a:gd name="connsiteX32" fmla="*/ 54707 w 274859"/>
                <a:gd name="connsiteY32" fmla="*/ 44371 h 44272"/>
                <a:gd name="connsiteX33" fmla="*/ 54707 w 274859"/>
                <a:gd name="connsiteY33" fmla="*/ 98 h 44272"/>
                <a:gd name="connsiteX34" fmla="*/ 58027 w 274859"/>
                <a:gd name="connsiteY34" fmla="*/ 98 h 44272"/>
                <a:gd name="connsiteX35" fmla="*/ 67804 w 274859"/>
                <a:gd name="connsiteY35" fmla="*/ 98 h 44272"/>
                <a:gd name="connsiteX36" fmla="*/ 67804 w 274859"/>
                <a:gd name="connsiteY36" fmla="*/ 44371 h 44272"/>
                <a:gd name="connsiteX37" fmla="*/ 64483 w 274859"/>
                <a:gd name="connsiteY37" fmla="*/ 44371 h 44272"/>
                <a:gd name="connsiteX38" fmla="*/ 64483 w 274859"/>
                <a:gd name="connsiteY38" fmla="*/ 98 h 44272"/>
                <a:gd name="connsiteX39" fmla="*/ 67804 w 274859"/>
                <a:gd name="connsiteY39" fmla="*/ 98 h 44272"/>
                <a:gd name="connsiteX40" fmla="*/ 75920 w 274859"/>
                <a:gd name="connsiteY40" fmla="*/ 98 h 44272"/>
                <a:gd name="connsiteX41" fmla="*/ 75920 w 274859"/>
                <a:gd name="connsiteY41" fmla="*/ 44371 h 44272"/>
                <a:gd name="connsiteX42" fmla="*/ 72600 w 274859"/>
                <a:gd name="connsiteY42" fmla="*/ 44371 h 44272"/>
                <a:gd name="connsiteX43" fmla="*/ 72600 w 274859"/>
                <a:gd name="connsiteY43" fmla="*/ 98 h 44272"/>
                <a:gd name="connsiteX44" fmla="*/ 75920 w 274859"/>
                <a:gd name="connsiteY44" fmla="*/ 98 h 44272"/>
                <a:gd name="connsiteX45" fmla="*/ 85697 w 274859"/>
                <a:gd name="connsiteY45" fmla="*/ 98 h 44272"/>
                <a:gd name="connsiteX46" fmla="*/ 85697 w 274859"/>
                <a:gd name="connsiteY46" fmla="*/ 44371 h 44272"/>
                <a:gd name="connsiteX47" fmla="*/ 82377 w 274859"/>
                <a:gd name="connsiteY47" fmla="*/ 44371 h 44272"/>
                <a:gd name="connsiteX48" fmla="*/ 82377 w 274859"/>
                <a:gd name="connsiteY48" fmla="*/ 98 h 44272"/>
                <a:gd name="connsiteX49" fmla="*/ 85697 w 274859"/>
                <a:gd name="connsiteY49" fmla="*/ 98 h 44272"/>
                <a:gd name="connsiteX50" fmla="*/ 93998 w 274859"/>
                <a:gd name="connsiteY50" fmla="*/ 98 h 44272"/>
                <a:gd name="connsiteX51" fmla="*/ 93998 w 274859"/>
                <a:gd name="connsiteY51" fmla="*/ 44371 h 44272"/>
                <a:gd name="connsiteX52" fmla="*/ 90678 w 274859"/>
                <a:gd name="connsiteY52" fmla="*/ 44371 h 44272"/>
                <a:gd name="connsiteX53" fmla="*/ 90678 w 274859"/>
                <a:gd name="connsiteY53" fmla="*/ 98 h 44272"/>
                <a:gd name="connsiteX54" fmla="*/ 93998 w 274859"/>
                <a:gd name="connsiteY54" fmla="*/ 98 h 44272"/>
                <a:gd name="connsiteX55" fmla="*/ 103775 w 274859"/>
                <a:gd name="connsiteY55" fmla="*/ 98 h 44272"/>
                <a:gd name="connsiteX56" fmla="*/ 103775 w 274859"/>
                <a:gd name="connsiteY56" fmla="*/ 44371 h 44272"/>
                <a:gd name="connsiteX57" fmla="*/ 100455 w 274859"/>
                <a:gd name="connsiteY57" fmla="*/ 44371 h 44272"/>
                <a:gd name="connsiteX58" fmla="*/ 100455 w 274859"/>
                <a:gd name="connsiteY58" fmla="*/ 98 h 44272"/>
                <a:gd name="connsiteX59" fmla="*/ 103775 w 274859"/>
                <a:gd name="connsiteY59" fmla="*/ 98 h 44272"/>
                <a:gd name="connsiteX60" fmla="*/ 111892 w 274859"/>
                <a:gd name="connsiteY60" fmla="*/ 98 h 44272"/>
                <a:gd name="connsiteX61" fmla="*/ 111892 w 274859"/>
                <a:gd name="connsiteY61" fmla="*/ 44371 h 44272"/>
                <a:gd name="connsiteX62" fmla="*/ 108756 w 274859"/>
                <a:gd name="connsiteY62" fmla="*/ 44371 h 44272"/>
                <a:gd name="connsiteX63" fmla="*/ 108756 w 274859"/>
                <a:gd name="connsiteY63" fmla="*/ 98 h 44272"/>
                <a:gd name="connsiteX64" fmla="*/ 111892 w 274859"/>
                <a:gd name="connsiteY64" fmla="*/ 98 h 44272"/>
                <a:gd name="connsiteX65" fmla="*/ 121853 w 274859"/>
                <a:gd name="connsiteY65" fmla="*/ 98 h 44272"/>
                <a:gd name="connsiteX66" fmla="*/ 121853 w 274859"/>
                <a:gd name="connsiteY66" fmla="*/ 44371 h 44272"/>
                <a:gd name="connsiteX67" fmla="*/ 118533 w 274859"/>
                <a:gd name="connsiteY67" fmla="*/ 44371 h 44272"/>
                <a:gd name="connsiteX68" fmla="*/ 118533 w 274859"/>
                <a:gd name="connsiteY68" fmla="*/ 98 h 44272"/>
                <a:gd name="connsiteX69" fmla="*/ 121853 w 274859"/>
                <a:gd name="connsiteY69" fmla="*/ 98 h 44272"/>
                <a:gd name="connsiteX70" fmla="*/ 131630 w 274859"/>
                <a:gd name="connsiteY70" fmla="*/ 98 h 44272"/>
                <a:gd name="connsiteX71" fmla="*/ 131630 w 274859"/>
                <a:gd name="connsiteY71" fmla="*/ 44371 h 44272"/>
                <a:gd name="connsiteX72" fmla="*/ 128310 w 274859"/>
                <a:gd name="connsiteY72" fmla="*/ 44371 h 44272"/>
                <a:gd name="connsiteX73" fmla="*/ 128310 w 274859"/>
                <a:gd name="connsiteY73" fmla="*/ 98 h 44272"/>
                <a:gd name="connsiteX74" fmla="*/ 131630 w 274859"/>
                <a:gd name="connsiteY74" fmla="*/ 98 h 44272"/>
                <a:gd name="connsiteX75" fmla="*/ 139747 w 274859"/>
                <a:gd name="connsiteY75" fmla="*/ 98 h 44272"/>
                <a:gd name="connsiteX76" fmla="*/ 139747 w 274859"/>
                <a:gd name="connsiteY76" fmla="*/ 44371 h 44272"/>
                <a:gd name="connsiteX77" fmla="*/ 136426 w 274859"/>
                <a:gd name="connsiteY77" fmla="*/ 44371 h 44272"/>
                <a:gd name="connsiteX78" fmla="*/ 136426 w 274859"/>
                <a:gd name="connsiteY78" fmla="*/ 98 h 44272"/>
                <a:gd name="connsiteX79" fmla="*/ 139747 w 274859"/>
                <a:gd name="connsiteY79" fmla="*/ 98 h 44272"/>
                <a:gd name="connsiteX80" fmla="*/ 149524 w 274859"/>
                <a:gd name="connsiteY80" fmla="*/ 98 h 44272"/>
                <a:gd name="connsiteX81" fmla="*/ 149524 w 274859"/>
                <a:gd name="connsiteY81" fmla="*/ 44371 h 44272"/>
                <a:gd name="connsiteX82" fmla="*/ 146203 w 274859"/>
                <a:gd name="connsiteY82" fmla="*/ 44371 h 44272"/>
                <a:gd name="connsiteX83" fmla="*/ 146203 w 274859"/>
                <a:gd name="connsiteY83" fmla="*/ 98 h 44272"/>
                <a:gd name="connsiteX84" fmla="*/ 149524 w 274859"/>
                <a:gd name="connsiteY84" fmla="*/ 98 h 44272"/>
                <a:gd name="connsiteX85" fmla="*/ 157825 w 274859"/>
                <a:gd name="connsiteY85" fmla="*/ 98 h 44272"/>
                <a:gd name="connsiteX86" fmla="*/ 157825 w 274859"/>
                <a:gd name="connsiteY86" fmla="*/ 44371 h 44272"/>
                <a:gd name="connsiteX87" fmla="*/ 154504 w 274859"/>
                <a:gd name="connsiteY87" fmla="*/ 44371 h 44272"/>
                <a:gd name="connsiteX88" fmla="*/ 154504 w 274859"/>
                <a:gd name="connsiteY88" fmla="*/ 98 h 44272"/>
                <a:gd name="connsiteX89" fmla="*/ 157825 w 274859"/>
                <a:gd name="connsiteY89" fmla="*/ 98 h 44272"/>
                <a:gd name="connsiteX90" fmla="*/ 167602 w 274859"/>
                <a:gd name="connsiteY90" fmla="*/ 98 h 44272"/>
                <a:gd name="connsiteX91" fmla="*/ 167602 w 274859"/>
                <a:gd name="connsiteY91" fmla="*/ 44371 h 44272"/>
                <a:gd name="connsiteX92" fmla="*/ 164281 w 274859"/>
                <a:gd name="connsiteY92" fmla="*/ 44371 h 44272"/>
                <a:gd name="connsiteX93" fmla="*/ 164281 w 274859"/>
                <a:gd name="connsiteY93" fmla="*/ 98 h 44272"/>
                <a:gd name="connsiteX94" fmla="*/ 167602 w 274859"/>
                <a:gd name="connsiteY94" fmla="*/ 98 h 44272"/>
                <a:gd name="connsiteX95" fmla="*/ 175718 w 274859"/>
                <a:gd name="connsiteY95" fmla="*/ 98 h 44272"/>
                <a:gd name="connsiteX96" fmla="*/ 175718 w 274859"/>
                <a:gd name="connsiteY96" fmla="*/ 44371 h 44272"/>
                <a:gd name="connsiteX97" fmla="*/ 172398 w 274859"/>
                <a:gd name="connsiteY97" fmla="*/ 44371 h 44272"/>
                <a:gd name="connsiteX98" fmla="*/ 172398 w 274859"/>
                <a:gd name="connsiteY98" fmla="*/ 98 h 44272"/>
                <a:gd name="connsiteX99" fmla="*/ 175718 w 274859"/>
                <a:gd name="connsiteY99" fmla="*/ 98 h 44272"/>
                <a:gd name="connsiteX100" fmla="*/ 185495 w 274859"/>
                <a:gd name="connsiteY100" fmla="*/ 98 h 44272"/>
                <a:gd name="connsiteX101" fmla="*/ 185495 w 274859"/>
                <a:gd name="connsiteY101" fmla="*/ 44371 h 44272"/>
                <a:gd name="connsiteX102" fmla="*/ 182175 w 274859"/>
                <a:gd name="connsiteY102" fmla="*/ 44371 h 44272"/>
                <a:gd name="connsiteX103" fmla="*/ 182175 w 274859"/>
                <a:gd name="connsiteY103" fmla="*/ 98 h 44272"/>
                <a:gd name="connsiteX104" fmla="*/ 185495 w 274859"/>
                <a:gd name="connsiteY104" fmla="*/ 98 h 44272"/>
                <a:gd name="connsiteX105" fmla="*/ 193796 w 274859"/>
                <a:gd name="connsiteY105" fmla="*/ 98 h 44272"/>
                <a:gd name="connsiteX106" fmla="*/ 193796 w 274859"/>
                <a:gd name="connsiteY106" fmla="*/ 44371 h 44272"/>
                <a:gd name="connsiteX107" fmla="*/ 190476 w 274859"/>
                <a:gd name="connsiteY107" fmla="*/ 44371 h 44272"/>
                <a:gd name="connsiteX108" fmla="*/ 190476 w 274859"/>
                <a:gd name="connsiteY108" fmla="*/ 98 h 44272"/>
                <a:gd name="connsiteX109" fmla="*/ 193796 w 274859"/>
                <a:gd name="connsiteY109" fmla="*/ 98 h 44272"/>
                <a:gd name="connsiteX110" fmla="*/ 203573 w 274859"/>
                <a:gd name="connsiteY110" fmla="*/ 98 h 44272"/>
                <a:gd name="connsiteX111" fmla="*/ 203573 w 274859"/>
                <a:gd name="connsiteY111" fmla="*/ 44371 h 44272"/>
                <a:gd name="connsiteX112" fmla="*/ 200253 w 274859"/>
                <a:gd name="connsiteY112" fmla="*/ 44371 h 44272"/>
                <a:gd name="connsiteX113" fmla="*/ 200253 w 274859"/>
                <a:gd name="connsiteY113" fmla="*/ 98 h 44272"/>
                <a:gd name="connsiteX114" fmla="*/ 203573 w 274859"/>
                <a:gd name="connsiteY114" fmla="*/ 98 h 44272"/>
                <a:gd name="connsiteX115" fmla="*/ 211690 w 274859"/>
                <a:gd name="connsiteY115" fmla="*/ 98 h 44272"/>
                <a:gd name="connsiteX116" fmla="*/ 211690 w 274859"/>
                <a:gd name="connsiteY116" fmla="*/ 44371 h 44272"/>
                <a:gd name="connsiteX117" fmla="*/ 208369 w 274859"/>
                <a:gd name="connsiteY117" fmla="*/ 44371 h 44272"/>
                <a:gd name="connsiteX118" fmla="*/ 208369 w 274859"/>
                <a:gd name="connsiteY118" fmla="*/ 98 h 44272"/>
                <a:gd name="connsiteX119" fmla="*/ 211690 w 274859"/>
                <a:gd name="connsiteY119" fmla="*/ 98 h 44272"/>
                <a:gd name="connsiteX120" fmla="*/ 221651 w 274859"/>
                <a:gd name="connsiteY120" fmla="*/ 98 h 44272"/>
                <a:gd name="connsiteX121" fmla="*/ 221651 w 274859"/>
                <a:gd name="connsiteY121" fmla="*/ 44371 h 44272"/>
                <a:gd name="connsiteX122" fmla="*/ 218331 w 274859"/>
                <a:gd name="connsiteY122" fmla="*/ 44371 h 44272"/>
                <a:gd name="connsiteX123" fmla="*/ 218331 w 274859"/>
                <a:gd name="connsiteY123" fmla="*/ 98 h 44272"/>
                <a:gd name="connsiteX124" fmla="*/ 221651 w 274859"/>
                <a:gd name="connsiteY124" fmla="*/ 98 h 44272"/>
                <a:gd name="connsiteX125" fmla="*/ 229768 w 274859"/>
                <a:gd name="connsiteY125" fmla="*/ 98 h 44272"/>
                <a:gd name="connsiteX126" fmla="*/ 229768 w 274859"/>
                <a:gd name="connsiteY126" fmla="*/ 44371 h 44272"/>
                <a:gd name="connsiteX127" fmla="*/ 226447 w 274859"/>
                <a:gd name="connsiteY127" fmla="*/ 44371 h 44272"/>
                <a:gd name="connsiteX128" fmla="*/ 226447 w 274859"/>
                <a:gd name="connsiteY128" fmla="*/ 98 h 44272"/>
                <a:gd name="connsiteX129" fmla="*/ 229768 w 274859"/>
                <a:gd name="connsiteY129" fmla="*/ 98 h 44272"/>
                <a:gd name="connsiteX130" fmla="*/ 239545 w 274859"/>
                <a:gd name="connsiteY130" fmla="*/ 98 h 44272"/>
                <a:gd name="connsiteX131" fmla="*/ 239545 w 274859"/>
                <a:gd name="connsiteY131" fmla="*/ 44371 h 44272"/>
                <a:gd name="connsiteX132" fmla="*/ 236224 w 274859"/>
                <a:gd name="connsiteY132" fmla="*/ 44371 h 44272"/>
                <a:gd name="connsiteX133" fmla="*/ 236224 w 274859"/>
                <a:gd name="connsiteY133" fmla="*/ 98 h 44272"/>
                <a:gd name="connsiteX134" fmla="*/ 239545 w 274859"/>
                <a:gd name="connsiteY134" fmla="*/ 98 h 44272"/>
                <a:gd name="connsiteX135" fmla="*/ 249322 w 274859"/>
                <a:gd name="connsiteY135" fmla="*/ 98 h 44272"/>
                <a:gd name="connsiteX136" fmla="*/ 249322 w 274859"/>
                <a:gd name="connsiteY136" fmla="*/ 44371 h 44272"/>
                <a:gd name="connsiteX137" fmla="*/ 246001 w 274859"/>
                <a:gd name="connsiteY137" fmla="*/ 44371 h 44272"/>
                <a:gd name="connsiteX138" fmla="*/ 246001 w 274859"/>
                <a:gd name="connsiteY138" fmla="*/ 98 h 44272"/>
                <a:gd name="connsiteX139" fmla="*/ 249322 w 274859"/>
                <a:gd name="connsiteY139" fmla="*/ 98 h 44272"/>
                <a:gd name="connsiteX140" fmla="*/ 257623 w 274859"/>
                <a:gd name="connsiteY140" fmla="*/ 98 h 44272"/>
                <a:gd name="connsiteX141" fmla="*/ 257623 w 274859"/>
                <a:gd name="connsiteY141" fmla="*/ 44371 h 44272"/>
                <a:gd name="connsiteX142" fmla="*/ 254302 w 274859"/>
                <a:gd name="connsiteY142" fmla="*/ 44371 h 44272"/>
                <a:gd name="connsiteX143" fmla="*/ 254302 w 274859"/>
                <a:gd name="connsiteY143" fmla="*/ 98 h 44272"/>
                <a:gd name="connsiteX144" fmla="*/ 257623 w 274859"/>
                <a:gd name="connsiteY144" fmla="*/ 98 h 44272"/>
                <a:gd name="connsiteX145" fmla="*/ 267400 w 274859"/>
                <a:gd name="connsiteY145" fmla="*/ 98 h 44272"/>
                <a:gd name="connsiteX146" fmla="*/ 267400 w 274859"/>
                <a:gd name="connsiteY146" fmla="*/ 44371 h 44272"/>
                <a:gd name="connsiteX147" fmla="*/ 264079 w 274859"/>
                <a:gd name="connsiteY147" fmla="*/ 44371 h 44272"/>
                <a:gd name="connsiteX148" fmla="*/ 264079 w 274859"/>
                <a:gd name="connsiteY148" fmla="*/ 98 h 44272"/>
                <a:gd name="connsiteX149" fmla="*/ 267400 w 274859"/>
                <a:gd name="connsiteY149" fmla="*/ 98 h 44272"/>
                <a:gd name="connsiteX150" fmla="*/ 275516 w 274859"/>
                <a:gd name="connsiteY150" fmla="*/ 98 h 44272"/>
                <a:gd name="connsiteX151" fmla="*/ 275516 w 274859"/>
                <a:gd name="connsiteY151" fmla="*/ 44371 h 44272"/>
                <a:gd name="connsiteX152" fmla="*/ 272196 w 274859"/>
                <a:gd name="connsiteY152" fmla="*/ 44371 h 44272"/>
                <a:gd name="connsiteX153" fmla="*/ 272196 w 274859"/>
                <a:gd name="connsiteY153" fmla="*/ 98 h 44272"/>
                <a:gd name="connsiteX154" fmla="*/ 275516 w 274859"/>
                <a:gd name="connsiteY154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74859" h="44272">
                  <a:moveTo>
                    <a:pt x="3977" y="98"/>
                  </a:moveTo>
                  <a:lnTo>
                    <a:pt x="3977" y="44371"/>
                  </a:lnTo>
                  <a:lnTo>
                    <a:pt x="657" y="44371"/>
                  </a:lnTo>
                  <a:lnTo>
                    <a:pt x="657" y="98"/>
                  </a:lnTo>
                  <a:lnTo>
                    <a:pt x="3977" y="98"/>
                  </a:lnTo>
                  <a:close/>
                  <a:moveTo>
                    <a:pt x="13754" y="98"/>
                  </a:moveTo>
                  <a:lnTo>
                    <a:pt x="13754" y="44371"/>
                  </a:lnTo>
                  <a:lnTo>
                    <a:pt x="10434" y="44371"/>
                  </a:lnTo>
                  <a:lnTo>
                    <a:pt x="10434" y="98"/>
                  </a:lnTo>
                  <a:lnTo>
                    <a:pt x="13754" y="98"/>
                  </a:lnTo>
                  <a:close/>
                  <a:moveTo>
                    <a:pt x="22055" y="98"/>
                  </a:moveTo>
                  <a:lnTo>
                    <a:pt x="22055" y="44371"/>
                  </a:lnTo>
                  <a:lnTo>
                    <a:pt x="18735" y="44371"/>
                  </a:lnTo>
                  <a:lnTo>
                    <a:pt x="18735" y="98"/>
                  </a:lnTo>
                  <a:lnTo>
                    <a:pt x="22055" y="98"/>
                  </a:lnTo>
                  <a:close/>
                  <a:moveTo>
                    <a:pt x="31832" y="98"/>
                  </a:moveTo>
                  <a:lnTo>
                    <a:pt x="31832" y="44371"/>
                  </a:lnTo>
                  <a:lnTo>
                    <a:pt x="28512" y="44371"/>
                  </a:lnTo>
                  <a:lnTo>
                    <a:pt x="28512" y="98"/>
                  </a:lnTo>
                  <a:lnTo>
                    <a:pt x="31832" y="98"/>
                  </a:lnTo>
                  <a:close/>
                  <a:moveTo>
                    <a:pt x="39949" y="98"/>
                  </a:moveTo>
                  <a:lnTo>
                    <a:pt x="39949" y="44371"/>
                  </a:lnTo>
                  <a:lnTo>
                    <a:pt x="36629" y="44371"/>
                  </a:lnTo>
                  <a:lnTo>
                    <a:pt x="36629" y="98"/>
                  </a:lnTo>
                  <a:lnTo>
                    <a:pt x="39949" y="98"/>
                  </a:lnTo>
                  <a:close/>
                  <a:moveTo>
                    <a:pt x="49726" y="98"/>
                  </a:moveTo>
                  <a:lnTo>
                    <a:pt x="49726" y="44371"/>
                  </a:lnTo>
                  <a:lnTo>
                    <a:pt x="46405" y="44371"/>
                  </a:lnTo>
                  <a:lnTo>
                    <a:pt x="46405" y="98"/>
                  </a:lnTo>
                  <a:lnTo>
                    <a:pt x="49726" y="98"/>
                  </a:lnTo>
                  <a:close/>
                  <a:moveTo>
                    <a:pt x="58027" y="98"/>
                  </a:moveTo>
                  <a:lnTo>
                    <a:pt x="58027" y="44371"/>
                  </a:lnTo>
                  <a:lnTo>
                    <a:pt x="54707" y="44371"/>
                  </a:lnTo>
                  <a:lnTo>
                    <a:pt x="54707" y="98"/>
                  </a:lnTo>
                  <a:lnTo>
                    <a:pt x="58027" y="98"/>
                  </a:lnTo>
                  <a:close/>
                  <a:moveTo>
                    <a:pt x="67804" y="98"/>
                  </a:moveTo>
                  <a:lnTo>
                    <a:pt x="67804" y="44371"/>
                  </a:lnTo>
                  <a:lnTo>
                    <a:pt x="64483" y="44371"/>
                  </a:lnTo>
                  <a:lnTo>
                    <a:pt x="64483" y="98"/>
                  </a:lnTo>
                  <a:lnTo>
                    <a:pt x="67804" y="98"/>
                  </a:lnTo>
                  <a:close/>
                  <a:moveTo>
                    <a:pt x="75920" y="98"/>
                  </a:moveTo>
                  <a:lnTo>
                    <a:pt x="75920" y="44371"/>
                  </a:lnTo>
                  <a:lnTo>
                    <a:pt x="72600" y="44371"/>
                  </a:lnTo>
                  <a:lnTo>
                    <a:pt x="72600" y="98"/>
                  </a:lnTo>
                  <a:lnTo>
                    <a:pt x="75920" y="98"/>
                  </a:lnTo>
                  <a:close/>
                  <a:moveTo>
                    <a:pt x="85697" y="98"/>
                  </a:moveTo>
                  <a:lnTo>
                    <a:pt x="85697" y="44371"/>
                  </a:lnTo>
                  <a:lnTo>
                    <a:pt x="82377" y="44371"/>
                  </a:lnTo>
                  <a:lnTo>
                    <a:pt x="82377" y="98"/>
                  </a:lnTo>
                  <a:lnTo>
                    <a:pt x="85697" y="98"/>
                  </a:lnTo>
                  <a:close/>
                  <a:moveTo>
                    <a:pt x="93998" y="98"/>
                  </a:moveTo>
                  <a:lnTo>
                    <a:pt x="93998" y="44371"/>
                  </a:lnTo>
                  <a:lnTo>
                    <a:pt x="90678" y="44371"/>
                  </a:lnTo>
                  <a:lnTo>
                    <a:pt x="90678" y="98"/>
                  </a:lnTo>
                  <a:lnTo>
                    <a:pt x="93998" y="98"/>
                  </a:lnTo>
                  <a:close/>
                  <a:moveTo>
                    <a:pt x="103775" y="98"/>
                  </a:moveTo>
                  <a:lnTo>
                    <a:pt x="103775" y="44371"/>
                  </a:lnTo>
                  <a:lnTo>
                    <a:pt x="100455" y="44371"/>
                  </a:lnTo>
                  <a:lnTo>
                    <a:pt x="100455" y="98"/>
                  </a:lnTo>
                  <a:lnTo>
                    <a:pt x="103775" y="98"/>
                  </a:lnTo>
                  <a:close/>
                  <a:moveTo>
                    <a:pt x="111892" y="98"/>
                  </a:moveTo>
                  <a:lnTo>
                    <a:pt x="111892" y="44371"/>
                  </a:lnTo>
                  <a:lnTo>
                    <a:pt x="108756" y="44371"/>
                  </a:lnTo>
                  <a:lnTo>
                    <a:pt x="108756" y="98"/>
                  </a:lnTo>
                  <a:lnTo>
                    <a:pt x="111892" y="98"/>
                  </a:lnTo>
                  <a:close/>
                  <a:moveTo>
                    <a:pt x="121853" y="98"/>
                  </a:moveTo>
                  <a:lnTo>
                    <a:pt x="121853" y="44371"/>
                  </a:lnTo>
                  <a:lnTo>
                    <a:pt x="118533" y="44371"/>
                  </a:lnTo>
                  <a:lnTo>
                    <a:pt x="118533" y="98"/>
                  </a:lnTo>
                  <a:lnTo>
                    <a:pt x="121853" y="98"/>
                  </a:lnTo>
                  <a:close/>
                  <a:moveTo>
                    <a:pt x="131630" y="98"/>
                  </a:moveTo>
                  <a:lnTo>
                    <a:pt x="131630" y="44371"/>
                  </a:lnTo>
                  <a:lnTo>
                    <a:pt x="128310" y="44371"/>
                  </a:lnTo>
                  <a:lnTo>
                    <a:pt x="128310" y="98"/>
                  </a:lnTo>
                  <a:lnTo>
                    <a:pt x="131630" y="98"/>
                  </a:lnTo>
                  <a:close/>
                  <a:moveTo>
                    <a:pt x="139747" y="98"/>
                  </a:moveTo>
                  <a:lnTo>
                    <a:pt x="139747" y="44371"/>
                  </a:lnTo>
                  <a:lnTo>
                    <a:pt x="136426" y="44371"/>
                  </a:lnTo>
                  <a:lnTo>
                    <a:pt x="136426" y="98"/>
                  </a:lnTo>
                  <a:lnTo>
                    <a:pt x="139747" y="98"/>
                  </a:lnTo>
                  <a:close/>
                  <a:moveTo>
                    <a:pt x="149524" y="98"/>
                  </a:moveTo>
                  <a:lnTo>
                    <a:pt x="149524" y="44371"/>
                  </a:lnTo>
                  <a:lnTo>
                    <a:pt x="146203" y="44371"/>
                  </a:lnTo>
                  <a:lnTo>
                    <a:pt x="146203" y="98"/>
                  </a:lnTo>
                  <a:lnTo>
                    <a:pt x="149524" y="98"/>
                  </a:lnTo>
                  <a:close/>
                  <a:moveTo>
                    <a:pt x="157825" y="98"/>
                  </a:moveTo>
                  <a:lnTo>
                    <a:pt x="157825" y="44371"/>
                  </a:lnTo>
                  <a:lnTo>
                    <a:pt x="154504" y="44371"/>
                  </a:lnTo>
                  <a:lnTo>
                    <a:pt x="154504" y="98"/>
                  </a:lnTo>
                  <a:lnTo>
                    <a:pt x="157825" y="98"/>
                  </a:lnTo>
                  <a:close/>
                  <a:moveTo>
                    <a:pt x="167602" y="98"/>
                  </a:moveTo>
                  <a:lnTo>
                    <a:pt x="167602" y="44371"/>
                  </a:lnTo>
                  <a:lnTo>
                    <a:pt x="164281" y="44371"/>
                  </a:lnTo>
                  <a:lnTo>
                    <a:pt x="164281" y="98"/>
                  </a:lnTo>
                  <a:lnTo>
                    <a:pt x="167602" y="98"/>
                  </a:lnTo>
                  <a:close/>
                  <a:moveTo>
                    <a:pt x="175718" y="98"/>
                  </a:moveTo>
                  <a:lnTo>
                    <a:pt x="175718" y="44371"/>
                  </a:lnTo>
                  <a:lnTo>
                    <a:pt x="172398" y="44371"/>
                  </a:lnTo>
                  <a:lnTo>
                    <a:pt x="172398" y="98"/>
                  </a:lnTo>
                  <a:lnTo>
                    <a:pt x="175718" y="98"/>
                  </a:lnTo>
                  <a:close/>
                  <a:moveTo>
                    <a:pt x="185495" y="98"/>
                  </a:moveTo>
                  <a:lnTo>
                    <a:pt x="185495" y="44371"/>
                  </a:lnTo>
                  <a:lnTo>
                    <a:pt x="182175" y="44371"/>
                  </a:lnTo>
                  <a:lnTo>
                    <a:pt x="182175" y="98"/>
                  </a:lnTo>
                  <a:lnTo>
                    <a:pt x="185495" y="98"/>
                  </a:lnTo>
                  <a:close/>
                  <a:moveTo>
                    <a:pt x="193796" y="98"/>
                  </a:moveTo>
                  <a:lnTo>
                    <a:pt x="193796" y="44371"/>
                  </a:lnTo>
                  <a:lnTo>
                    <a:pt x="190476" y="44371"/>
                  </a:lnTo>
                  <a:lnTo>
                    <a:pt x="190476" y="98"/>
                  </a:lnTo>
                  <a:lnTo>
                    <a:pt x="193796" y="98"/>
                  </a:lnTo>
                  <a:close/>
                  <a:moveTo>
                    <a:pt x="203573" y="98"/>
                  </a:moveTo>
                  <a:lnTo>
                    <a:pt x="203573" y="44371"/>
                  </a:lnTo>
                  <a:lnTo>
                    <a:pt x="200253" y="44371"/>
                  </a:lnTo>
                  <a:lnTo>
                    <a:pt x="200253" y="98"/>
                  </a:lnTo>
                  <a:lnTo>
                    <a:pt x="203573" y="98"/>
                  </a:lnTo>
                  <a:close/>
                  <a:moveTo>
                    <a:pt x="211690" y="98"/>
                  </a:moveTo>
                  <a:lnTo>
                    <a:pt x="211690" y="44371"/>
                  </a:lnTo>
                  <a:lnTo>
                    <a:pt x="208369" y="44371"/>
                  </a:lnTo>
                  <a:lnTo>
                    <a:pt x="208369" y="98"/>
                  </a:lnTo>
                  <a:lnTo>
                    <a:pt x="211690" y="98"/>
                  </a:lnTo>
                  <a:close/>
                  <a:moveTo>
                    <a:pt x="221651" y="98"/>
                  </a:moveTo>
                  <a:lnTo>
                    <a:pt x="221651" y="44371"/>
                  </a:lnTo>
                  <a:lnTo>
                    <a:pt x="218331" y="44371"/>
                  </a:lnTo>
                  <a:lnTo>
                    <a:pt x="218331" y="98"/>
                  </a:lnTo>
                  <a:lnTo>
                    <a:pt x="221651" y="98"/>
                  </a:lnTo>
                  <a:close/>
                  <a:moveTo>
                    <a:pt x="229768" y="98"/>
                  </a:moveTo>
                  <a:lnTo>
                    <a:pt x="229768" y="44371"/>
                  </a:lnTo>
                  <a:lnTo>
                    <a:pt x="226447" y="44371"/>
                  </a:lnTo>
                  <a:lnTo>
                    <a:pt x="226447" y="98"/>
                  </a:lnTo>
                  <a:lnTo>
                    <a:pt x="229768" y="98"/>
                  </a:lnTo>
                  <a:close/>
                  <a:moveTo>
                    <a:pt x="239545" y="98"/>
                  </a:moveTo>
                  <a:lnTo>
                    <a:pt x="239545" y="44371"/>
                  </a:lnTo>
                  <a:lnTo>
                    <a:pt x="236224" y="44371"/>
                  </a:lnTo>
                  <a:lnTo>
                    <a:pt x="236224" y="98"/>
                  </a:lnTo>
                  <a:lnTo>
                    <a:pt x="239545" y="98"/>
                  </a:lnTo>
                  <a:close/>
                  <a:moveTo>
                    <a:pt x="249322" y="98"/>
                  </a:moveTo>
                  <a:lnTo>
                    <a:pt x="249322" y="44371"/>
                  </a:lnTo>
                  <a:lnTo>
                    <a:pt x="246001" y="44371"/>
                  </a:lnTo>
                  <a:lnTo>
                    <a:pt x="246001" y="98"/>
                  </a:lnTo>
                  <a:lnTo>
                    <a:pt x="249322" y="98"/>
                  </a:lnTo>
                  <a:close/>
                  <a:moveTo>
                    <a:pt x="257623" y="98"/>
                  </a:moveTo>
                  <a:lnTo>
                    <a:pt x="257623" y="44371"/>
                  </a:lnTo>
                  <a:lnTo>
                    <a:pt x="254302" y="44371"/>
                  </a:lnTo>
                  <a:lnTo>
                    <a:pt x="254302" y="98"/>
                  </a:lnTo>
                  <a:lnTo>
                    <a:pt x="257623" y="98"/>
                  </a:lnTo>
                  <a:close/>
                  <a:moveTo>
                    <a:pt x="267400" y="98"/>
                  </a:moveTo>
                  <a:lnTo>
                    <a:pt x="267400" y="44371"/>
                  </a:lnTo>
                  <a:lnTo>
                    <a:pt x="264079" y="44371"/>
                  </a:lnTo>
                  <a:lnTo>
                    <a:pt x="264079" y="98"/>
                  </a:lnTo>
                  <a:lnTo>
                    <a:pt x="267400" y="98"/>
                  </a:lnTo>
                  <a:close/>
                  <a:moveTo>
                    <a:pt x="275516" y="98"/>
                  </a:moveTo>
                  <a:lnTo>
                    <a:pt x="275516" y="44371"/>
                  </a:lnTo>
                  <a:lnTo>
                    <a:pt x="272196" y="44371"/>
                  </a:lnTo>
                  <a:lnTo>
                    <a:pt x="272196" y="98"/>
                  </a:lnTo>
                  <a:lnTo>
                    <a:pt x="275516" y="98"/>
                  </a:ln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2" name="Freeform: Shape 24">
              <a:extLst>
                <a:ext uri="{FF2B5EF4-FFF2-40B4-BE49-F238E27FC236}">
                  <a16:creationId xmlns:a16="http://schemas.microsoft.com/office/drawing/2014/main" id="{034B0B73-86D7-9B1A-9965-1A12585F100A}"/>
                </a:ext>
              </a:extLst>
            </p:cNvPr>
            <p:cNvSpPr/>
            <p:nvPr/>
          </p:nvSpPr>
          <p:spPr>
            <a:xfrm>
              <a:off x="5953036" y="1311078"/>
              <a:ext cx="287772" cy="44272"/>
            </a:xfrm>
            <a:custGeom>
              <a:avLst/>
              <a:gdLst>
                <a:gd name="connsiteX0" fmla="*/ 22793 w 287772"/>
                <a:gd name="connsiteY0" fmla="*/ 98 h 44272"/>
                <a:gd name="connsiteX1" fmla="*/ 266293 w 287772"/>
                <a:gd name="connsiteY1" fmla="*/ 98 h 44272"/>
                <a:gd name="connsiteX2" fmla="*/ 288429 w 287772"/>
                <a:gd name="connsiteY2" fmla="*/ 22234 h 44272"/>
                <a:gd name="connsiteX3" fmla="*/ 288429 w 287772"/>
                <a:gd name="connsiteY3" fmla="*/ 22234 h 44272"/>
                <a:gd name="connsiteX4" fmla="*/ 266293 w 287772"/>
                <a:gd name="connsiteY4" fmla="*/ 44371 h 44272"/>
                <a:gd name="connsiteX5" fmla="*/ 22793 w 287772"/>
                <a:gd name="connsiteY5" fmla="*/ 44371 h 44272"/>
                <a:gd name="connsiteX6" fmla="*/ 657 w 287772"/>
                <a:gd name="connsiteY6" fmla="*/ 22234 h 44272"/>
                <a:gd name="connsiteX7" fmla="*/ 657 w 287772"/>
                <a:gd name="connsiteY7" fmla="*/ 22234 h 44272"/>
                <a:gd name="connsiteX8" fmla="*/ 22793 w 287772"/>
                <a:gd name="connsiteY8" fmla="*/ 98 h 4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772" h="44272">
                  <a:moveTo>
                    <a:pt x="22793" y="98"/>
                  </a:moveTo>
                  <a:lnTo>
                    <a:pt x="266293" y="98"/>
                  </a:lnTo>
                  <a:cubicBezTo>
                    <a:pt x="278468" y="98"/>
                    <a:pt x="288429" y="10059"/>
                    <a:pt x="288429" y="22234"/>
                  </a:cubicBezTo>
                  <a:lnTo>
                    <a:pt x="288429" y="22234"/>
                  </a:lnTo>
                  <a:cubicBezTo>
                    <a:pt x="288429" y="34409"/>
                    <a:pt x="278468" y="44371"/>
                    <a:pt x="266293" y="44371"/>
                  </a:cubicBezTo>
                  <a:lnTo>
                    <a:pt x="22793" y="44371"/>
                  </a:lnTo>
                  <a:cubicBezTo>
                    <a:pt x="10618" y="44371"/>
                    <a:pt x="657" y="34409"/>
                    <a:pt x="657" y="22234"/>
                  </a:cubicBezTo>
                  <a:lnTo>
                    <a:pt x="657" y="22234"/>
                  </a:lnTo>
                  <a:cubicBezTo>
                    <a:pt x="657" y="10059"/>
                    <a:pt x="10618" y="98"/>
                    <a:pt x="22793" y="98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18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163" name="Group 25">
              <a:extLst>
                <a:ext uri="{FF2B5EF4-FFF2-40B4-BE49-F238E27FC236}">
                  <a16:creationId xmlns:a16="http://schemas.microsoft.com/office/drawing/2014/main" id="{10B95729-DDC3-F2D7-64B2-FA1CB6765C70}"/>
                </a:ext>
              </a:extLst>
            </p:cNvPr>
            <p:cNvGrpSpPr/>
            <p:nvPr/>
          </p:nvGrpSpPr>
          <p:grpSpPr>
            <a:xfrm>
              <a:off x="6312751" y="1290787"/>
              <a:ext cx="77477" cy="77477"/>
              <a:chOff x="6312751" y="1290787"/>
              <a:chExt cx="77477" cy="77477"/>
            </a:xfrm>
          </p:grpSpPr>
          <p:sp>
            <p:nvSpPr>
              <p:cNvPr id="165" name="Freeform: Shape 27">
                <a:extLst>
                  <a:ext uri="{FF2B5EF4-FFF2-40B4-BE49-F238E27FC236}">
                    <a16:creationId xmlns:a16="http://schemas.microsoft.com/office/drawing/2014/main" id="{59BE8FD2-6986-1AEE-BA2E-64E31D15F8F3}"/>
                  </a:ext>
                </a:extLst>
              </p:cNvPr>
              <p:cNvSpPr/>
              <p:nvPr/>
            </p:nvSpPr>
            <p:spPr>
              <a:xfrm>
                <a:off x="6312751" y="1290787"/>
                <a:ext cx="77477" cy="77477"/>
              </a:xfrm>
              <a:custGeom>
                <a:avLst/>
                <a:gdLst>
                  <a:gd name="connsiteX0" fmla="*/ 78329 w 77477"/>
                  <a:gd name="connsiteY0" fmla="*/ 38826 h 77477"/>
                  <a:gd name="connsiteX1" fmla="*/ 39591 w 77477"/>
                  <a:gd name="connsiteY1" fmla="*/ 77564 h 77477"/>
                  <a:gd name="connsiteX2" fmla="*/ 852 w 77477"/>
                  <a:gd name="connsiteY2" fmla="*/ 38826 h 77477"/>
                  <a:gd name="connsiteX3" fmla="*/ 39591 w 77477"/>
                  <a:gd name="connsiteY3" fmla="*/ 87 h 77477"/>
                  <a:gd name="connsiteX4" fmla="*/ 78329 w 77477"/>
                  <a:gd name="connsiteY4" fmla="*/ 38826 h 7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7477" h="77477">
                    <a:moveTo>
                      <a:pt x="78329" y="38826"/>
                    </a:moveTo>
                    <a:cubicBezTo>
                      <a:pt x="78329" y="60220"/>
                      <a:pt x="60985" y="77564"/>
                      <a:pt x="39591" y="77564"/>
                    </a:cubicBezTo>
                    <a:cubicBezTo>
                      <a:pt x="18196" y="77564"/>
                      <a:pt x="852" y="60220"/>
                      <a:pt x="852" y="38826"/>
                    </a:cubicBezTo>
                    <a:cubicBezTo>
                      <a:pt x="852" y="17431"/>
                      <a:pt x="18196" y="87"/>
                      <a:pt x="39591" y="87"/>
                    </a:cubicBezTo>
                    <a:cubicBezTo>
                      <a:pt x="60985" y="87"/>
                      <a:pt x="78329" y="17431"/>
                      <a:pt x="78329" y="38826"/>
                    </a:cubicBezTo>
                    <a:close/>
                  </a:path>
                </a:pathLst>
              </a:custGeom>
              <a:solidFill>
                <a:srgbClr val="434343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66" name="Group 28">
                <a:extLst>
                  <a:ext uri="{FF2B5EF4-FFF2-40B4-BE49-F238E27FC236}">
                    <a16:creationId xmlns:a16="http://schemas.microsoft.com/office/drawing/2014/main" id="{8CA11E53-A107-2F5B-D5F9-CB5DB6D8758B}"/>
                  </a:ext>
                </a:extLst>
              </p:cNvPr>
              <p:cNvGrpSpPr/>
              <p:nvPr/>
            </p:nvGrpSpPr>
            <p:grpSpPr>
              <a:xfrm>
                <a:off x="6331198" y="1309234"/>
                <a:ext cx="40583" cy="40583"/>
                <a:chOff x="6331198" y="1309234"/>
                <a:chExt cx="40583" cy="40583"/>
              </a:xfrm>
            </p:grpSpPr>
            <p:sp>
              <p:nvSpPr>
                <p:cNvPr id="170" name="Freeform: Shape 32">
                  <a:extLst>
                    <a:ext uri="{FF2B5EF4-FFF2-40B4-BE49-F238E27FC236}">
                      <a16:creationId xmlns:a16="http://schemas.microsoft.com/office/drawing/2014/main" id="{F3DCD31F-D214-7B94-36B3-10D64EFEDA69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171" name="Freeform: Shape 33">
                  <a:extLst>
                    <a:ext uri="{FF2B5EF4-FFF2-40B4-BE49-F238E27FC236}">
                      <a16:creationId xmlns:a16="http://schemas.microsoft.com/office/drawing/2014/main" id="{8ABA6FB1-C77E-228E-6F6F-C6BE5B8E7429}"/>
                    </a:ext>
                  </a:extLst>
                </p:cNvPr>
                <p:cNvSpPr/>
                <p:nvPr/>
              </p:nvSpPr>
              <p:spPr>
                <a:xfrm>
                  <a:off x="6331198" y="1309234"/>
                  <a:ext cx="40583" cy="40583"/>
                </a:xfrm>
                <a:custGeom>
                  <a:avLst/>
                  <a:gdLst>
                    <a:gd name="connsiteX0" fmla="*/ 41435 w 40583"/>
                    <a:gd name="connsiteY0" fmla="*/ 20379 h 40583"/>
                    <a:gd name="connsiteX1" fmla="*/ 21144 w 40583"/>
                    <a:gd name="connsiteY1" fmla="*/ 40670 h 40583"/>
                    <a:gd name="connsiteX2" fmla="*/ 852 w 40583"/>
                    <a:gd name="connsiteY2" fmla="*/ 20379 h 40583"/>
                    <a:gd name="connsiteX3" fmla="*/ 21144 w 40583"/>
                    <a:gd name="connsiteY3" fmla="*/ 87 h 40583"/>
                    <a:gd name="connsiteX4" fmla="*/ 41435 w 40583"/>
                    <a:gd name="connsiteY4" fmla="*/ 20379 h 4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583" h="40583">
                      <a:moveTo>
                        <a:pt x="41435" y="20379"/>
                      </a:moveTo>
                      <a:cubicBezTo>
                        <a:pt x="41435" y="31585"/>
                        <a:pt x="32350" y="40670"/>
                        <a:pt x="21144" y="40670"/>
                      </a:cubicBezTo>
                      <a:cubicBezTo>
                        <a:pt x="9937" y="40670"/>
                        <a:pt x="852" y="31585"/>
                        <a:pt x="852" y="20379"/>
                      </a:cubicBezTo>
                      <a:cubicBezTo>
                        <a:pt x="852" y="9172"/>
                        <a:pt x="9937" y="87"/>
                        <a:pt x="21144" y="87"/>
                      </a:cubicBezTo>
                      <a:cubicBezTo>
                        <a:pt x="32350" y="87"/>
                        <a:pt x="41435" y="9172"/>
                        <a:pt x="41435" y="20379"/>
                      </a:cubicBezTo>
                      <a:close/>
                    </a:path>
                  </a:pathLst>
                </a:custGeom>
                <a:solidFill>
                  <a:srgbClr val="2A489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67" name="Freeform: Shape 29">
                <a:extLst>
                  <a:ext uri="{FF2B5EF4-FFF2-40B4-BE49-F238E27FC236}">
                    <a16:creationId xmlns:a16="http://schemas.microsoft.com/office/drawing/2014/main" id="{834D5E59-C3E2-AEFD-2511-0EAFB814824B}"/>
                  </a:ext>
                </a:extLst>
              </p:cNvPr>
              <p:cNvSpPr/>
              <p:nvPr/>
            </p:nvSpPr>
            <p:spPr>
              <a:xfrm>
                <a:off x="6328425" y="1309261"/>
                <a:ext cx="13877" cy="33223"/>
              </a:xfrm>
              <a:custGeom>
                <a:avLst/>
                <a:gdLst>
                  <a:gd name="connsiteX0" fmla="*/ 10266 w 13877"/>
                  <a:gd name="connsiteY0" fmla="*/ 14079 h 33223"/>
                  <a:gd name="connsiteX1" fmla="*/ 13402 w 13877"/>
                  <a:gd name="connsiteY1" fmla="*/ 428 h 33223"/>
                  <a:gd name="connsiteX2" fmla="*/ 3072 w 13877"/>
                  <a:gd name="connsiteY2" fmla="*/ 13157 h 33223"/>
                  <a:gd name="connsiteX3" fmla="*/ 7499 w 13877"/>
                  <a:gd name="connsiteY3" fmla="*/ 33264 h 33223"/>
                  <a:gd name="connsiteX4" fmla="*/ 10266 w 13877"/>
                  <a:gd name="connsiteY4" fmla="*/ 14079 h 3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77" h="33223">
                    <a:moveTo>
                      <a:pt x="10266" y="14079"/>
                    </a:moveTo>
                    <a:cubicBezTo>
                      <a:pt x="12111" y="6885"/>
                      <a:pt x="17092" y="1351"/>
                      <a:pt x="13402" y="428"/>
                    </a:cubicBezTo>
                    <a:cubicBezTo>
                      <a:pt x="9713" y="-494"/>
                      <a:pt x="8606" y="-494"/>
                      <a:pt x="3072" y="13157"/>
                    </a:cubicBezTo>
                    <a:cubicBezTo>
                      <a:pt x="-2462" y="26807"/>
                      <a:pt x="3626" y="32342"/>
                      <a:pt x="7499" y="33264"/>
                    </a:cubicBezTo>
                    <a:cubicBezTo>
                      <a:pt x="11373" y="34186"/>
                      <a:pt x="8422" y="21273"/>
                      <a:pt x="10266" y="14079"/>
                    </a:cubicBezTo>
                    <a:close/>
                  </a:path>
                </a:pathLst>
              </a:custGeom>
              <a:solidFill>
                <a:srgbClr val="3E89CC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8" name="Freeform: Shape 30">
                <a:extLst>
                  <a:ext uri="{FF2B5EF4-FFF2-40B4-BE49-F238E27FC236}">
                    <a16:creationId xmlns:a16="http://schemas.microsoft.com/office/drawing/2014/main" id="{C6D54F35-9FAC-704A-53D7-8D3850E99E16}"/>
                  </a:ext>
                </a:extLst>
              </p:cNvPr>
              <p:cNvSpPr/>
              <p:nvPr/>
            </p:nvSpPr>
            <p:spPr>
              <a:xfrm>
                <a:off x="6355179" y="1309234"/>
                <a:ext cx="23981" cy="31359"/>
              </a:xfrm>
              <a:custGeom>
                <a:avLst/>
                <a:gdLst>
                  <a:gd name="connsiteX0" fmla="*/ 24833 w 23981"/>
                  <a:gd name="connsiteY0" fmla="*/ 15767 h 31359"/>
                  <a:gd name="connsiteX1" fmla="*/ 12843 w 23981"/>
                  <a:gd name="connsiteY1" fmla="*/ 31447 h 31359"/>
                  <a:gd name="connsiteX2" fmla="*/ 852 w 23981"/>
                  <a:gd name="connsiteY2" fmla="*/ 15767 h 31359"/>
                  <a:gd name="connsiteX3" fmla="*/ 12843 w 23981"/>
                  <a:gd name="connsiteY3" fmla="*/ 87 h 31359"/>
                  <a:gd name="connsiteX4" fmla="*/ 24833 w 23981"/>
                  <a:gd name="connsiteY4" fmla="*/ 15767 h 31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981" h="31359">
                    <a:moveTo>
                      <a:pt x="24833" y="15767"/>
                    </a:moveTo>
                    <a:cubicBezTo>
                      <a:pt x="24833" y="24427"/>
                      <a:pt x="19465" y="31447"/>
                      <a:pt x="12843" y="31447"/>
                    </a:cubicBezTo>
                    <a:cubicBezTo>
                      <a:pt x="6220" y="31447"/>
                      <a:pt x="852" y="24427"/>
                      <a:pt x="852" y="15767"/>
                    </a:cubicBezTo>
                    <a:cubicBezTo>
                      <a:pt x="852" y="7107"/>
                      <a:pt x="6220" y="87"/>
                      <a:pt x="12843" y="87"/>
                    </a:cubicBezTo>
                    <a:cubicBezTo>
                      <a:pt x="19465" y="87"/>
                      <a:pt x="24833" y="7107"/>
                      <a:pt x="24833" y="15767"/>
                    </a:cubicBezTo>
                    <a:close/>
                  </a:path>
                </a:pathLst>
              </a:custGeom>
              <a:solidFill>
                <a:srgbClr val="1C5894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69" name="Freeform: Shape 31">
                <a:extLst>
                  <a:ext uri="{FF2B5EF4-FFF2-40B4-BE49-F238E27FC236}">
                    <a16:creationId xmlns:a16="http://schemas.microsoft.com/office/drawing/2014/main" id="{00500647-5857-78FF-8429-845055500203}"/>
                  </a:ext>
                </a:extLst>
              </p:cNvPr>
              <p:cNvSpPr/>
              <p:nvPr/>
            </p:nvSpPr>
            <p:spPr>
              <a:xfrm rot="-959840">
                <a:off x="6337479" y="1334149"/>
                <a:ext cx="36156" cy="23612"/>
              </a:xfrm>
              <a:custGeom>
                <a:avLst/>
                <a:gdLst>
                  <a:gd name="connsiteX0" fmla="*/ 37009 w 36156"/>
                  <a:gd name="connsiteY0" fmla="*/ 11893 h 23612"/>
                  <a:gd name="connsiteX1" fmla="*/ 18930 w 36156"/>
                  <a:gd name="connsiteY1" fmla="*/ 23700 h 23612"/>
                  <a:gd name="connsiteX2" fmla="*/ 852 w 36156"/>
                  <a:gd name="connsiteY2" fmla="*/ 11893 h 23612"/>
                  <a:gd name="connsiteX3" fmla="*/ 18930 w 36156"/>
                  <a:gd name="connsiteY3" fmla="*/ 87 h 23612"/>
                  <a:gd name="connsiteX4" fmla="*/ 37009 w 36156"/>
                  <a:gd name="connsiteY4" fmla="*/ 11893 h 23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156" h="23612">
                    <a:moveTo>
                      <a:pt x="37009" y="11893"/>
                    </a:moveTo>
                    <a:cubicBezTo>
                      <a:pt x="37009" y="18414"/>
                      <a:pt x="28915" y="23700"/>
                      <a:pt x="18930" y="23700"/>
                    </a:cubicBezTo>
                    <a:cubicBezTo>
                      <a:pt x="8946" y="23700"/>
                      <a:pt x="852" y="18414"/>
                      <a:pt x="852" y="11893"/>
                    </a:cubicBezTo>
                    <a:cubicBezTo>
                      <a:pt x="852" y="5373"/>
                      <a:pt x="8946" y="87"/>
                      <a:pt x="18930" y="87"/>
                    </a:cubicBezTo>
                    <a:cubicBezTo>
                      <a:pt x="28915" y="87"/>
                      <a:pt x="37009" y="5373"/>
                      <a:pt x="37009" y="11893"/>
                    </a:cubicBezTo>
                    <a:close/>
                  </a:path>
                </a:pathLst>
              </a:custGeom>
              <a:solidFill>
                <a:srgbClr val="0A152B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4" name="Oval 26">
              <a:extLst>
                <a:ext uri="{FF2B5EF4-FFF2-40B4-BE49-F238E27FC236}">
                  <a16:creationId xmlns:a16="http://schemas.microsoft.com/office/drawing/2014/main" id="{D607FBAD-7F0B-6C81-0723-58092D507D12}"/>
                </a:ext>
              </a:extLst>
            </p:cNvPr>
            <p:cNvSpPr/>
            <p:nvPr/>
          </p:nvSpPr>
          <p:spPr>
            <a:xfrm>
              <a:off x="4120979" y="6276559"/>
              <a:ext cx="3950043" cy="206381"/>
            </a:xfrm>
            <a:prstGeom prst="ellipse">
              <a:avLst/>
            </a:prstGeom>
            <a:solidFill>
              <a:schemeClr val="tx1">
                <a:lumMod val="90000"/>
                <a:lumOff val="10000"/>
                <a:alpha val="50000"/>
              </a:schemeClr>
            </a:solidFill>
            <a:ln>
              <a:noFill/>
            </a:ln>
            <a:effectLst>
              <a:softEdge rad="762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6" name="矩形: 圆角 89">
            <a:extLst>
              <a:ext uri="{FF2B5EF4-FFF2-40B4-BE49-F238E27FC236}">
                <a16:creationId xmlns:a16="http://schemas.microsoft.com/office/drawing/2014/main" id="{0E7950B3-13DA-AC27-81AD-B3D25D34D23B}"/>
              </a:ext>
            </a:extLst>
          </p:cNvPr>
          <p:cNvSpPr/>
          <p:nvPr/>
        </p:nvSpPr>
        <p:spPr>
          <a:xfrm>
            <a:off x="1573023" y="1681929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538755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46E432-378D-2EF5-1727-350D68C8F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4111DAF3-6551-28F6-BCAB-BF26FA7C4DBC}"/>
              </a:ext>
            </a:extLst>
          </p:cNvPr>
          <p:cNvSpPr/>
          <p:nvPr/>
        </p:nvSpPr>
        <p:spPr>
          <a:xfrm>
            <a:off x="5043948" y="3598606"/>
            <a:ext cx="7148052" cy="3259394"/>
          </a:xfrm>
          <a:prstGeom prst="ellipse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878DA52-D0C5-6080-0976-B1B255F97B5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80C5710-0762-D188-947B-22D25E402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2266608"/>
            <a:ext cx="5791200" cy="1162392"/>
          </a:xfrm>
        </p:spPr>
        <p:txBody>
          <a:bodyPr wrap="square">
            <a:normAutofit/>
          </a:bodyPr>
          <a:lstStyle/>
          <a:p>
            <a:pPr algn="ctr"/>
            <a:r>
              <a:rPr lang="en-US" altLang="zh-CN" sz="6600" dirty="0">
                <a:solidFill>
                  <a:schemeClr val="accent5">
                    <a:lumMod val="20000"/>
                    <a:lumOff val="80000"/>
                  </a:schemeClr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04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：</a:t>
            </a:r>
            <a:r>
              <a:rPr kumimoji="1" lang="zh-CN" altLang="en-US" dirty="0">
                <a:solidFill>
                  <a:schemeClr val="tx1"/>
                </a:solidFill>
              </a:rPr>
              <a:t>计划改善方向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566D689-45E5-E809-844C-4191A86D16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6075" y="3598606"/>
            <a:ext cx="5334000" cy="956880"/>
          </a:xfrm>
        </p:spPr>
        <p:txBody>
          <a:bodyPr wrap="square">
            <a:normAutofit/>
          </a:bodyPr>
          <a:lstStyle/>
          <a:p>
            <a:r>
              <a:rPr lang="en-US" altLang="zh-CN" sz="2800" dirty="0">
                <a:latin typeface="Brush Script MT" panose="03060802040406070304" pitchFamily="66" charset="0"/>
              </a:rPr>
              <a:t>RapMix</a:t>
            </a:r>
            <a:r>
              <a:rPr lang="en-US" altLang="zh-CN" sz="2000" dirty="0">
                <a:latin typeface="Brush Script MT" panose="03060802040406070304" pitchFamily="66" charset="0"/>
              </a:rPr>
              <a:t> </a:t>
            </a:r>
            <a:r>
              <a:rPr lang="en-US" altLang="zh-CN" sz="2000" dirty="0"/>
              <a:t>—</a:t>
            </a:r>
            <a:r>
              <a:rPr lang="en-US" altLang="zh-CN" sz="2000" i="1" dirty="0"/>
              <a:t>AI </a:t>
            </a:r>
            <a:r>
              <a:rPr lang="zh-CN" altLang="en-US" sz="2000" i="1" dirty="0"/>
              <a:t>驱动的轻量级混音新体验</a:t>
            </a:r>
            <a:endParaRPr lang="en-US" altLang="zh-CN" sz="2000" i="1" dirty="0"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77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DB636B5-2BF5-C616-7542-D43CF93DCCAC}"/>
              </a:ext>
            </a:extLst>
          </p:cNvPr>
          <p:cNvGrpSpPr/>
          <p:nvPr/>
        </p:nvGrpSpPr>
        <p:grpSpPr>
          <a:xfrm>
            <a:off x="4585315" y="593889"/>
            <a:ext cx="2444900" cy="871907"/>
            <a:chOff x="4233535" y="546690"/>
            <a:chExt cx="2444900" cy="83099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3832FC0-C829-EE28-6F76-5A086ECCB3DE}"/>
                </a:ext>
              </a:extLst>
            </p:cNvPr>
            <p:cNvSpPr txBox="1"/>
            <p:nvPr/>
          </p:nvSpPr>
          <p:spPr>
            <a:xfrm>
              <a:off x="4233535" y="546690"/>
              <a:ext cx="244490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1440" tIns="45720" rIns="91440" bIns="45720" anchor="ctr" anchorCtr="0">
              <a:spAutoFit/>
            </a:bodyPr>
            <a:lstStyle/>
            <a:p>
              <a:pPr algn="ctr">
                <a:lnSpc>
                  <a:spcPct val="100000"/>
                </a:lnSpc>
                <a:buSzPct val="25000"/>
              </a:pPr>
              <a:r>
                <a:rPr lang="en-US" altLang="zh-CN" sz="4800" b="1" dirty="0">
                  <a:solidFill>
                    <a:schemeClr val="accent1"/>
                  </a:solidFill>
                </a:rPr>
                <a:t>Agenda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C58426E-6455-FBCD-7D0D-4016FFFECAA5}"/>
              </a:ext>
            </a:extLst>
          </p:cNvPr>
          <p:cNvGrpSpPr/>
          <p:nvPr/>
        </p:nvGrpSpPr>
        <p:grpSpPr>
          <a:xfrm>
            <a:off x="1866507" y="1489347"/>
            <a:ext cx="2387601" cy="1678173"/>
            <a:chOff x="956264" y="1528987"/>
            <a:chExt cx="2387601" cy="159943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F9D0BAE1-6294-D1EB-8362-5992655B24BD}"/>
                </a:ext>
              </a:extLst>
            </p:cNvPr>
            <p:cNvGrpSpPr/>
            <p:nvPr/>
          </p:nvGrpSpPr>
          <p:grpSpPr>
            <a:xfrm>
              <a:off x="956264" y="2327753"/>
              <a:ext cx="2387601" cy="800668"/>
              <a:chOff x="869180" y="1912283"/>
              <a:chExt cx="2387601" cy="800668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316BFC9B-EC3E-1DA4-440F-C91E26A7E57C}"/>
                  </a:ext>
                </a:extLst>
              </p:cNvPr>
              <p:cNvSpPr/>
              <p:nvPr/>
            </p:nvSpPr>
            <p:spPr>
              <a:xfrm>
                <a:off x="869180" y="1912283"/>
                <a:ext cx="2127691" cy="46433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00000"/>
                  </a:lnSpc>
                </a:pPr>
                <a:r>
                  <a:rPr kumimoji="1" lang="zh-CN" altLang="en-US" sz="1600" b="1" dirty="0">
                    <a:solidFill>
                      <a:schemeClr val="tx1"/>
                    </a:solidFill>
                  </a:rPr>
                  <a:t>项目背景与产品介绍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AD42D270-9694-A607-F9F3-992E0BC6811B}"/>
                  </a:ext>
                </a:extLst>
              </p:cNvPr>
              <p:cNvSpPr/>
              <p:nvPr/>
            </p:nvSpPr>
            <p:spPr>
              <a:xfrm>
                <a:off x="869181" y="2292350"/>
                <a:ext cx="2387600" cy="42060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几页到几页</a:t>
                </a:r>
              </a:p>
            </p:txBody>
          </p:sp>
        </p:grp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3B289B1-FC12-C897-4C63-39F075B2BBB6}"/>
                </a:ext>
              </a:extLst>
            </p:cNvPr>
            <p:cNvSpPr/>
            <p:nvPr/>
          </p:nvSpPr>
          <p:spPr>
            <a:xfrm>
              <a:off x="956264" y="1528987"/>
              <a:ext cx="2269954" cy="91188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108000" rIns="108000" bIns="108000" rtlCol="0" anchor="ctr" anchorCtr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r>
                <a:rPr kumimoji="1" lang="en-US" altLang="zh-CN" sz="4800" b="1" dirty="0">
                  <a:solidFill>
                    <a:schemeClr val="tx2"/>
                  </a:solidFill>
                </a:rPr>
                <a:t>01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D40CEB9-7CA2-AE49-CF9C-CD2991F56ACE}"/>
              </a:ext>
            </a:extLst>
          </p:cNvPr>
          <p:cNvGrpSpPr/>
          <p:nvPr/>
        </p:nvGrpSpPr>
        <p:grpSpPr>
          <a:xfrm>
            <a:off x="3657740" y="3546106"/>
            <a:ext cx="2387601" cy="1660897"/>
            <a:chOff x="2756566" y="3610561"/>
            <a:chExt cx="2387601" cy="158296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CF6C926D-FB9B-7607-43C3-99F6B023755A}"/>
                </a:ext>
              </a:extLst>
            </p:cNvPr>
            <p:cNvGrpSpPr/>
            <p:nvPr/>
          </p:nvGrpSpPr>
          <p:grpSpPr>
            <a:xfrm>
              <a:off x="2756566" y="4354377"/>
              <a:ext cx="2387601" cy="839152"/>
              <a:chOff x="-96119" y="4505938"/>
              <a:chExt cx="2387601" cy="839152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DA4BEA30-F4C1-1C23-99B8-195942EE83D4}"/>
                  </a:ext>
                </a:extLst>
              </p:cNvPr>
              <p:cNvSpPr/>
              <p:nvPr/>
            </p:nvSpPr>
            <p:spPr>
              <a:xfrm>
                <a:off x="-96119" y="4505938"/>
                <a:ext cx="1654400" cy="46433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00000"/>
                  </a:lnSpc>
                </a:pPr>
                <a:r>
                  <a:rPr kumimoji="1" lang="zh-CN" altLang="en-US" sz="1600" b="1" dirty="0">
                    <a:solidFill>
                      <a:schemeClr val="accent1"/>
                    </a:solidFill>
                  </a:rPr>
                  <a:t>行业与市场分析</a:t>
                </a: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118D6F7-EA71-8571-1623-69401187F332}"/>
                  </a:ext>
                </a:extLst>
              </p:cNvPr>
              <p:cNvSpPr/>
              <p:nvPr/>
            </p:nvSpPr>
            <p:spPr>
              <a:xfrm>
                <a:off x="-96118" y="4924489"/>
                <a:ext cx="2387600" cy="42060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几页到几页</a:t>
                </a:r>
              </a:p>
            </p:txBody>
          </p:sp>
        </p:grp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4548C8C-ABD4-1D7D-5BC5-8DA28A34100D}"/>
                </a:ext>
              </a:extLst>
            </p:cNvPr>
            <p:cNvSpPr/>
            <p:nvPr/>
          </p:nvSpPr>
          <p:spPr>
            <a:xfrm>
              <a:off x="2756567" y="3610561"/>
              <a:ext cx="2269954" cy="9567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108000" rIns="108000" bIns="108000" rtlCol="0" anchor="ctr" anchorCtr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r>
                <a:rPr kumimoji="1" lang="en-US" altLang="zh-CN" sz="4800" b="1" dirty="0">
                  <a:solidFill>
                    <a:schemeClr val="accent1"/>
                  </a:solidFill>
                </a:rPr>
                <a:t>02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0D9FF9C-F168-79FB-23C6-4BA4D7499643}"/>
              </a:ext>
            </a:extLst>
          </p:cNvPr>
          <p:cNvGrpSpPr/>
          <p:nvPr/>
        </p:nvGrpSpPr>
        <p:grpSpPr>
          <a:xfrm>
            <a:off x="5365165" y="1476464"/>
            <a:ext cx="2387601" cy="1705466"/>
            <a:chOff x="219467" y="1506541"/>
            <a:chExt cx="2387601" cy="1625446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F4E1ECFA-4707-C772-6481-3769FF7D9992}"/>
                </a:ext>
              </a:extLst>
            </p:cNvPr>
            <p:cNvGrpSpPr/>
            <p:nvPr/>
          </p:nvGrpSpPr>
          <p:grpSpPr>
            <a:xfrm>
              <a:off x="219467" y="2319908"/>
              <a:ext cx="2387601" cy="812079"/>
              <a:chOff x="132383" y="1904438"/>
              <a:chExt cx="2387601" cy="812079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3039AACF-831C-AA65-3040-794023AE8380}"/>
                  </a:ext>
                </a:extLst>
              </p:cNvPr>
              <p:cNvSpPr/>
              <p:nvPr/>
            </p:nvSpPr>
            <p:spPr>
              <a:xfrm>
                <a:off x="132383" y="1904438"/>
                <a:ext cx="1859584" cy="4425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00000"/>
                  </a:lnSpc>
                </a:pPr>
                <a:r>
                  <a:rPr kumimoji="1" lang="zh-CN" altLang="en-US" sz="1600" b="1" dirty="0">
                    <a:solidFill>
                      <a:schemeClr val="tx1"/>
                    </a:solidFill>
                  </a:rPr>
                  <a:t>主要功能与</a:t>
                </a:r>
                <a:r>
                  <a:rPr kumimoji="1" lang="en-US" altLang="zh-CN" sz="1600" b="1" dirty="0">
                    <a:solidFill>
                      <a:schemeClr val="tx1"/>
                    </a:solidFill>
                  </a:rPr>
                  <a:t>UI</a:t>
                </a:r>
                <a:r>
                  <a:rPr kumimoji="1" lang="zh-CN" altLang="en-US" sz="1600" b="1" dirty="0">
                    <a:solidFill>
                      <a:schemeClr val="tx1"/>
                    </a:solidFill>
                  </a:rPr>
                  <a:t>展示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B7596DD0-6638-A08B-C15E-8C494751FCBA}"/>
                  </a:ext>
                </a:extLst>
              </p:cNvPr>
              <p:cNvSpPr/>
              <p:nvPr/>
            </p:nvSpPr>
            <p:spPr>
              <a:xfrm>
                <a:off x="132384" y="2295916"/>
                <a:ext cx="2387600" cy="42060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几页到几页</a:t>
                </a:r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3ADE2C3-5AAD-877F-6B10-C99EB356ACB5}"/>
                </a:ext>
              </a:extLst>
            </p:cNvPr>
            <p:cNvSpPr/>
            <p:nvPr/>
          </p:nvSpPr>
          <p:spPr>
            <a:xfrm>
              <a:off x="219467" y="1506541"/>
              <a:ext cx="2269954" cy="9567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108000" rIns="108000" bIns="108000" rtlCol="0" anchor="ctr" anchorCtr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r>
                <a:rPr kumimoji="1" lang="en-US" altLang="zh-CN" sz="4800" b="1" dirty="0">
                  <a:solidFill>
                    <a:schemeClr val="tx2"/>
                  </a:solidFill>
                </a:rPr>
                <a:t>03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7D34E02-AC74-A07A-E0ED-2FDFDF397E34}"/>
              </a:ext>
            </a:extLst>
          </p:cNvPr>
          <p:cNvGrpSpPr/>
          <p:nvPr/>
        </p:nvGrpSpPr>
        <p:grpSpPr>
          <a:xfrm>
            <a:off x="7215825" y="3569657"/>
            <a:ext cx="2387601" cy="1637346"/>
            <a:chOff x="1996452" y="3633007"/>
            <a:chExt cx="2387601" cy="1560522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17B5766-583F-0579-017F-0F6433B51888}"/>
                </a:ext>
              </a:extLst>
            </p:cNvPr>
            <p:cNvGrpSpPr/>
            <p:nvPr/>
          </p:nvGrpSpPr>
          <p:grpSpPr>
            <a:xfrm>
              <a:off x="1996452" y="4381449"/>
              <a:ext cx="2387601" cy="812080"/>
              <a:chOff x="-856233" y="4533010"/>
              <a:chExt cx="2387601" cy="812080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EACA6E4-5A16-2865-647B-E429DBB692A9}"/>
                  </a:ext>
                </a:extLst>
              </p:cNvPr>
              <p:cNvSpPr/>
              <p:nvPr/>
            </p:nvSpPr>
            <p:spPr>
              <a:xfrm>
                <a:off x="-856233" y="4533010"/>
                <a:ext cx="1449216" cy="44254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1" lang="zh-CN" altLang="en-US" sz="1600" b="1" dirty="0">
                    <a:solidFill>
                      <a:schemeClr val="accent1"/>
                    </a:solidFill>
                  </a:rPr>
                  <a:t>计划改善方向</a:t>
                </a: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8D57DB35-931E-3AB8-63A5-71C44AA3D31B}"/>
                  </a:ext>
                </a:extLst>
              </p:cNvPr>
              <p:cNvSpPr/>
              <p:nvPr/>
            </p:nvSpPr>
            <p:spPr>
              <a:xfrm>
                <a:off x="-856232" y="4924489"/>
                <a:ext cx="2387600" cy="42060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几页到几页</a:t>
                </a:r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B7E0C6C9-F9F8-1C93-49A0-84E8671AEAF1}"/>
                </a:ext>
              </a:extLst>
            </p:cNvPr>
            <p:cNvSpPr/>
            <p:nvPr/>
          </p:nvSpPr>
          <p:spPr>
            <a:xfrm>
              <a:off x="1996453" y="3633007"/>
              <a:ext cx="1217117" cy="91188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108000" rIns="108000" bIns="108000" rtlCol="0" anchor="ctr" anchorCtr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r>
                <a:rPr kumimoji="1" lang="en-US" altLang="zh-CN" sz="4800" b="1" dirty="0">
                  <a:solidFill>
                    <a:schemeClr val="accent1"/>
                  </a:solidFill>
                </a:rPr>
                <a:t>04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70D9C2B-D69A-600E-AA55-423BD1CAE90B}"/>
              </a:ext>
            </a:extLst>
          </p:cNvPr>
          <p:cNvGrpSpPr/>
          <p:nvPr/>
        </p:nvGrpSpPr>
        <p:grpSpPr>
          <a:xfrm>
            <a:off x="8618941" y="1404102"/>
            <a:ext cx="2387601" cy="1705466"/>
            <a:chOff x="-982063" y="1506541"/>
            <a:chExt cx="2387601" cy="162544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4D5156D-855D-F292-7E13-B813BE4DC4FF}"/>
                </a:ext>
              </a:extLst>
            </p:cNvPr>
            <p:cNvGrpSpPr/>
            <p:nvPr/>
          </p:nvGrpSpPr>
          <p:grpSpPr>
            <a:xfrm>
              <a:off x="-982063" y="2319909"/>
              <a:ext cx="2387601" cy="812078"/>
              <a:chOff x="-1069147" y="1904439"/>
              <a:chExt cx="2387601" cy="812078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CF2A3734-7271-FC7A-A027-DD4FA0A11E95}"/>
                  </a:ext>
                </a:extLst>
              </p:cNvPr>
              <p:cNvSpPr/>
              <p:nvPr/>
            </p:nvSpPr>
            <p:spPr>
              <a:xfrm>
                <a:off x="-1069147" y="1904439"/>
                <a:ext cx="1038847" cy="44254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108000" tIns="108000" rIns="108000" bIns="108000" rtlCol="0" anchor="ctr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00000"/>
                  </a:lnSpc>
                </a:pPr>
                <a:r>
                  <a:rPr kumimoji="1" lang="zh-CN" altLang="en-US" sz="1600" b="1" dirty="0">
                    <a:solidFill>
                      <a:schemeClr val="tx1"/>
                    </a:solidFill>
                  </a:rPr>
                  <a:t>未来规划</a:t>
                </a: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3E802780-948C-BF85-C6E9-91F7088B7688}"/>
                  </a:ext>
                </a:extLst>
              </p:cNvPr>
              <p:cNvSpPr/>
              <p:nvPr/>
            </p:nvSpPr>
            <p:spPr>
              <a:xfrm>
                <a:off x="-1069146" y="2295916"/>
                <a:ext cx="2387600" cy="42060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108000" tIns="108000" rIns="108000" bIns="108000" rtlCol="0" anchor="t" anchorCtr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几页到几页</a:t>
                </a:r>
              </a:p>
            </p:txBody>
          </p:sp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82A5C25-0438-127C-E2C3-F1667AE53572}"/>
                </a:ext>
              </a:extLst>
            </p:cNvPr>
            <p:cNvSpPr/>
            <p:nvPr/>
          </p:nvSpPr>
          <p:spPr>
            <a:xfrm>
              <a:off x="-982063" y="1506541"/>
              <a:ext cx="2269954" cy="95677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108000" rIns="108000" bIns="108000" rtlCol="0" anchor="ctr" anchorCtr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r>
                <a:rPr kumimoji="1" lang="en-US" altLang="zh-CN" sz="4800" b="1" dirty="0">
                  <a:solidFill>
                    <a:schemeClr val="tx2"/>
                  </a:solidFill>
                </a:rPr>
                <a:t>05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CC45A4B2-2C94-7130-C34E-A7D7EC3B217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5D7776A-79C1-F774-770E-8DCD44C7247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4FDA74D-4558-530B-14E3-FC41AA7FEA56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13200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85EFA5-6001-81DD-8992-C67882EFA1C5}"/>
              </a:ext>
            </a:extLst>
          </p:cNvPr>
          <p:cNvSpPr txBox="1"/>
          <p:nvPr/>
        </p:nvSpPr>
        <p:spPr/>
        <p:txBody>
          <a:bodyPr wrap="square">
            <a:noAutofit/>
          </a:bodyPr>
          <a:lstStyle/>
          <a:p>
            <a:fld id="{7F65B630-C7FF-41C0-9923-C5E5E29EED81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894A94-4E88-3764-35BF-3827CB66024E}"/>
              </a:ext>
            </a:extLst>
          </p:cNvPr>
          <p:cNvSpPr txBox="1"/>
          <p:nvPr/>
        </p:nvSpPr>
        <p:spPr>
          <a:xfrm>
            <a:off x="2026816" y="1130300"/>
            <a:ext cx="8125668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 i="0">
                <a:solidFill>
                  <a:schemeClr val="tx1"/>
                </a:solidFill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b="0" dirty="0"/>
              <a:t>具体为</a:t>
            </a:r>
            <a:r>
              <a:rPr lang="zh-CN" altLang="en-US" b="0" dirty="0">
                <a:effectLst/>
              </a:rPr>
              <a:t>核心技术，用户体验，增值服务三个方面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2D2270A-889C-492E-7C7F-1454061F121E}"/>
              </a:ext>
            </a:extLst>
          </p:cNvPr>
          <p:cNvSpPr/>
          <p:nvPr/>
        </p:nvSpPr>
        <p:spPr>
          <a:xfrm>
            <a:off x="666750" y="1715826"/>
            <a:ext cx="10858500" cy="274320"/>
          </a:xfrm>
          <a:prstGeom prst="roundRect">
            <a:avLst>
              <a:gd name="adj" fmla="val 50000"/>
            </a:avLst>
          </a:prstGeom>
          <a:solidFill>
            <a:schemeClr val="tx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9EC9C9-93FD-4A18-5E42-9D1607679A7A}"/>
              </a:ext>
            </a:extLst>
          </p:cNvPr>
          <p:cNvSpPr txBox="1">
            <a:spLocks noChangeAspect="1"/>
          </p:cNvSpPr>
          <p:nvPr/>
        </p:nvSpPr>
        <p:spPr>
          <a:xfrm>
            <a:off x="5610569" y="2290333"/>
            <a:ext cx="945915" cy="9459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/>
              </a:gs>
            </a:gsLst>
            <a:lin ang="2700000" scaled="1"/>
          </a:gradFill>
          <a:ln>
            <a:noFill/>
          </a:ln>
          <a:effectLst>
            <a:outerShdw blurRad="177800" dist="152400" dir="2700000" algn="tl" rotWithShape="0">
              <a:schemeClr val="accent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kumimoji="1">
                <a:noFill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zh-CN" altLang="en-US" dirty="0">
              <a:sym typeface="Arial" panose="020B0604020202020204" pitchFamily="34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CEF1E50-C713-F1E3-6EFE-E642F9D9AE4D}"/>
              </a:ext>
            </a:extLst>
          </p:cNvPr>
          <p:cNvSpPr/>
          <p:nvPr/>
        </p:nvSpPr>
        <p:spPr>
          <a:xfrm>
            <a:off x="5864429" y="2489551"/>
            <a:ext cx="447968" cy="473812"/>
          </a:xfrm>
          <a:custGeom>
            <a:avLst/>
            <a:gdLst>
              <a:gd name="connsiteX0" fmla="*/ 371955 w 495300"/>
              <a:gd name="connsiteY0" fmla="*/ 621 h 523875"/>
              <a:gd name="connsiteX1" fmla="*/ 400530 w 495300"/>
              <a:gd name="connsiteY1" fmla="*/ 29196 h 523875"/>
              <a:gd name="connsiteX2" fmla="*/ 400530 w 495300"/>
              <a:gd name="connsiteY2" fmla="*/ 133971 h 523875"/>
              <a:gd name="connsiteX3" fmla="*/ 371955 w 495300"/>
              <a:gd name="connsiteY3" fmla="*/ 162546 h 523875"/>
              <a:gd name="connsiteX4" fmla="*/ 257655 w 495300"/>
              <a:gd name="connsiteY4" fmla="*/ 162546 h 523875"/>
              <a:gd name="connsiteX5" fmla="*/ 257655 w 495300"/>
              <a:gd name="connsiteY5" fmla="*/ 286371 h 523875"/>
              <a:gd name="connsiteX6" fmla="*/ 419580 w 495300"/>
              <a:gd name="connsiteY6" fmla="*/ 286371 h 523875"/>
              <a:gd name="connsiteX7" fmla="*/ 457680 w 495300"/>
              <a:gd name="connsiteY7" fmla="*/ 322566 h 523875"/>
              <a:gd name="connsiteX8" fmla="*/ 457680 w 495300"/>
              <a:gd name="connsiteY8" fmla="*/ 324471 h 523875"/>
              <a:gd name="connsiteX9" fmla="*/ 457680 w 495300"/>
              <a:gd name="connsiteY9" fmla="*/ 429246 h 523875"/>
              <a:gd name="connsiteX10" fmla="*/ 476730 w 495300"/>
              <a:gd name="connsiteY10" fmla="*/ 429246 h 523875"/>
              <a:gd name="connsiteX11" fmla="*/ 495780 w 495300"/>
              <a:gd name="connsiteY11" fmla="*/ 448296 h 523875"/>
              <a:gd name="connsiteX12" fmla="*/ 495780 w 495300"/>
              <a:gd name="connsiteY12" fmla="*/ 505446 h 523875"/>
              <a:gd name="connsiteX13" fmla="*/ 476730 w 495300"/>
              <a:gd name="connsiteY13" fmla="*/ 524496 h 523875"/>
              <a:gd name="connsiteX14" fmla="*/ 419580 w 495300"/>
              <a:gd name="connsiteY14" fmla="*/ 524496 h 523875"/>
              <a:gd name="connsiteX15" fmla="*/ 400530 w 495300"/>
              <a:gd name="connsiteY15" fmla="*/ 505446 h 523875"/>
              <a:gd name="connsiteX16" fmla="*/ 400530 w 495300"/>
              <a:gd name="connsiteY16" fmla="*/ 448296 h 523875"/>
              <a:gd name="connsiteX17" fmla="*/ 419580 w 495300"/>
              <a:gd name="connsiteY17" fmla="*/ 429246 h 523875"/>
              <a:gd name="connsiteX18" fmla="*/ 438630 w 495300"/>
              <a:gd name="connsiteY18" fmla="*/ 429246 h 523875"/>
              <a:gd name="connsiteX19" fmla="*/ 438630 w 495300"/>
              <a:gd name="connsiteY19" fmla="*/ 324471 h 523875"/>
              <a:gd name="connsiteX20" fmla="*/ 420533 w 495300"/>
              <a:gd name="connsiteY20" fmla="*/ 305421 h 523875"/>
              <a:gd name="connsiteX21" fmla="*/ 419580 w 495300"/>
              <a:gd name="connsiteY21" fmla="*/ 305421 h 523875"/>
              <a:gd name="connsiteX22" fmla="*/ 257655 w 495300"/>
              <a:gd name="connsiteY22" fmla="*/ 305421 h 523875"/>
              <a:gd name="connsiteX23" fmla="*/ 257655 w 495300"/>
              <a:gd name="connsiteY23" fmla="*/ 429246 h 523875"/>
              <a:gd name="connsiteX24" fmla="*/ 276705 w 495300"/>
              <a:gd name="connsiteY24" fmla="*/ 429246 h 523875"/>
              <a:gd name="connsiteX25" fmla="*/ 295755 w 495300"/>
              <a:gd name="connsiteY25" fmla="*/ 448296 h 523875"/>
              <a:gd name="connsiteX26" fmla="*/ 295755 w 495300"/>
              <a:gd name="connsiteY26" fmla="*/ 505446 h 523875"/>
              <a:gd name="connsiteX27" fmla="*/ 276705 w 495300"/>
              <a:gd name="connsiteY27" fmla="*/ 524496 h 523875"/>
              <a:gd name="connsiteX28" fmla="*/ 219555 w 495300"/>
              <a:gd name="connsiteY28" fmla="*/ 524496 h 523875"/>
              <a:gd name="connsiteX29" fmla="*/ 200505 w 495300"/>
              <a:gd name="connsiteY29" fmla="*/ 505446 h 523875"/>
              <a:gd name="connsiteX30" fmla="*/ 200505 w 495300"/>
              <a:gd name="connsiteY30" fmla="*/ 448296 h 523875"/>
              <a:gd name="connsiteX31" fmla="*/ 219555 w 495300"/>
              <a:gd name="connsiteY31" fmla="*/ 429246 h 523875"/>
              <a:gd name="connsiteX32" fmla="*/ 238605 w 495300"/>
              <a:gd name="connsiteY32" fmla="*/ 429246 h 523875"/>
              <a:gd name="connsiteX33" fmla="*/ 238605 w 495300"/>
              <a:gd name="connsiteY33" fmla="*/ 305421 h 523875"/>
              <a:gd name="connsiteX34" fmla="*/ 76680 w 495300"/>
              <a:gd name="connsiteY34" fmla="*/ 305421 h 523875"/>
              <a:gd name="connsiteX35" fmla="*/ 57630 w 495300"/>
              <a:gd name="connsiteY35" fmla="*/ 323519 h 523875"/>
              <a:gd name="connsiteX36" fmla="*/ 57630 w 495300"/>
              <a:gd name="connsiteY36" fmla="*/ 324471 h 523875"/>
              <a:gd name="connsiteX37" fmla="*/ 57630 w 495300"/>
              <a:gd name="connsiteY37" fmla="*/ 429246 h 523875"/>
              <a:gd name="connsiteX38" fmla="*/ 76680 w 495300"/>
              <a:gd name="connsiteY38" fmla="*/ 429246 h 523875"/>
              <a:gd name="connsiteX39" fmla="*/ 95730 w 495300"/>
              <a:gd name="connsiteY39" fmla="*/ 448296 h 523875"/>
              <a:gd name="connsiteX40" fmla="*/ 95730 w 495300"/>
              <a:gd name="connsiteY40" fmla="*/ 505446 h 523875"/>
              <a:gd name="connsiteX41" fmla="*/ 76680 w 495300"/>
              <a:gd name="connsiteY41" fmla="*/ 524496 h 523875"/>
              <a:gd name="connsiteX42" fmla="*/ 19530 w 495300"/>
              <a:gd name="connsiteY42" fmla="*/ 524496 h 523875"/>
              <a:gd name="connsiteX43" fmla="*/ 480 w 495300"/>
              <a:gd name="connsiteY43" fmla="*/ 505446 h 523875"/>
              <a:gd name="connsiteX44" fmla="*/ 480 w 495300"/>
              <a:gd name="connsiteY44" fmla="*/ 448296 h 523875"/>
              <a:gd name="connsiteX45" fmla="*/ 19530 w 495300"/>
              <a:gd name="connsiteY45" fmla="*/ 429246 h 523875"/>
              <a:gd name="connsiteX46" fmla="*/ 38580 w 495300"/>
              <a:gd name="connsiteY46" fmla="*/ 429246 h 523875"/>
              <a:gd name="connsiteX47" fmla="*/ 38580 w 495300"/>
              <a:gd name="connsiteY47" fmla="*/ 324471 h 523875"/>
              <a:gd name="connsiteX48" fmla="*/ 74775 w 495300"/>
              <a:gd name="connsiteY48" fmla="*/ 286371 h 523875"/>
              <a:gd name="connsiteX49" fmla="*/ 76680 w 495300"/>
              <a:gd name="connsiteY49" fmla="*/ 286371 h 523875"/>
              <a:gd name="connsiteX50" fmla="*/ 238605 w 495300"/>
              <a:gd name="connsiteY50" fmla="*/ 286371 h 523875"/>
              <a:gd name="connsiteX51" fmla="*/ 238605 w 495300"/>
              <a:gd name="connsiteY51" fmla="*/ 162546 h 523875"/>
              <a:gd name="connsiteX52" fmla="*/ 124305 w 495300"/>
              <a:gd name="connsiteY52" fmla="*/ 162546 h 523875"/>
              <a:gd name="connsiteX53" fmla="*/ 95730 w 495300"/>
              <a:gd name="connsiteY53" fmla="*/ 133971 h 523875"/>
              <a:gd name="connsiteX54" fmla="*/ 95730 w 495300"/>
              <a:gd name="connsiteY54" fmla="*/ 29196 h 523875"/>
              <a:gd name="connsiteX55" fmla="*/ 124305 w 495300"/>
              <a:gd name="connsiteY55" fmla="*/ 621 h 523875"/>
              <a:gd name="connsiteX56" fmla="*/ 371955 w 495300"/>
              <a:gd name="connsiteY56" fmla="*/ 621 h 523875"/>
              <a:gd name="connsiteX57" fmla="*/ 148118 w 495300"/>
              <a:gd name="connsiteY57" fmla="*/ 95871 h 523875"/>
              <a:gd name="connsiteX58" fmla="*/ 133830 w 495300"/>
              <a:gd name="connsiteY58" fmla="*/ 110159 h 523875"/>
              <a:gd name="connsiteX59" fmla="*/ 148118 w 495300"/>
              <a:gd name="connsiteY59" fmla="*/ 124446 h 523875"/>
              <a:gd name="connsiteX60" fmla="*/ 162405 w 495300"/>
              <a:gd name="connsiteY60" fmla="*/ 110159 h 523875"/>
              <a:gd name="connsiteX61" fmla="*/ 148118 w 495300"/>
              <a:gd name="connsiteY61" fmla="*/ 95871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495300" h="523875">
                <a:moveTo>
                  <a:pt x="371955" y="621"/>
                </a:moveTo>
                <a:cubicBezTo>
                  <a:pt x="388148" y="621"/>
                  <a:pt x="400530" y="13004"/>
                  <a:pt x="400530" y="29196"/>
                </a:cubicBezTo>
                <a:lnTo>
                  <a:pt x="400530" y="133971"/>
                </a:lnTo>
                <a:cubicBezTo>
                  <a:pt x="400530" y="150164"/>
                  <a:pt x="388148" y="162546"/>
                  <a:pt x="371955" y="162546"/>
                </a:cubicBezTo>
                <a:lnTo>
                  <a:pt x="257655" y="162546"/>
                </a:lnTo>
                <a:lnTo>
                  <a:pt x="257655" y="286371"/>
                </a:lnTo>
                <a:lnTo>
                  <a:pt x="419580" y="286371"/>
                </a:lnTo>
                <a:cubicBezTo>
                  <a:pt x="439583" y="286371"/>
                  <a:pt x="456727" y="302564"/>
                  <a:pt x="457680" y="322566"/>
                </a:cubicBezTo>
                <a:lnTo>
                  <a:pt x="457680" y="324471"/>
                </a:lnTo>
                <a:lnTo>
                  <a:pt x="457680" y="429246"/>
                </a:lnTo>
                <a:lnTo>
                  <a:pt x="476730" y="429246"/>
                </a:lnTo>
                <a:cubicBezTo>
                  <a:pt x="487208" y="429246"/>
                  <a:pt x="495780" y="437819"/>
                  <a:pt x="495780" y="448296"/>
                </a:cubicBezTo>
                <a:lnTo>
                  <a:pt x="495780" y="505446"/>
                </a:lnTo>
                <a:cubicBezTo>
                  <a:pt x="495780" y="515924"/>
                  <a:pt x="487208" y="524496"/>
                  <a:pt x="476730" y="524496"/>
                </a:cubicBezTo>
                <a:lnTo>
                  <a:pt x="419580" y="524496"/>
                </a:lnTo>
                <a:cubicBezTo>
                  <a:pt x="409102" y="524496"/>
                  <a:pt x="400530" y="515924"/>
                  <a:pt x="400530" y="505446"/>
                </a:cubicBezTo>
                <a:lnTo>
                  <a:pt x="400530" y="448296"/>
                </a:lnTo>
                <a:cubicBezTo>
                  <a:pt x="400530" y="437819"/>
                  <a:pt x="409102" y="429246"/>
                  <a:pt x="419580" y="429246"/>
                </a:cubicBezTo>
                <a:lnTo>
                  <a:pt x="438630" y="429246"/>
                </a:lnTo>
                <a:lnTo>
                  <a:pt x="438630" y="324471"/>
                </a:lnTo>
                <a:cubicBezTo>
                  <a:pt x="438630" y="313994"/>
                  <a:pt x="431010" y="306374"/>
                  <a:pt x="420533" y="305421"/>
                </a:cubicBezTo>
                <a:lnTo>
                  <a:pt x="419580" y="305421"/>
                </a:lnTo>
                <a:lnTo>
                  <a:pt x="257655" y="305421"/>
                </a:lnTo>
                <a:lnTo>
                  <a:pt x="257655" y="429246"/>
                </a:lnTo>
                <a:lnTo>
                  <a:pt x="276705" y="429246"/>
                </a:lnTo>
                <a:cubicBezTo>
                  <a:pt x="287183" y="429246"/>
                  <a:pt x="295755" y="437819"/>
                  <a:pt x="295755" y="448296"/>
                </a:cubicBezTo>
                <a:lnTo>
                  <a:pt x="295755" y="505446"/>
                </a:lnTo>
                <a:cubicBezTo>
                  <a:pt x="295755" y="515924"/>
                  <a:pt x="287183" y="524496"/>
                  <a:pt x="276705" y="524496"/>
                </a:cubicBezTo>
                <a:lnTo>
                  <a:pt x="219555" y="524496"/>
                </a:lnTo>
                <a:cubicBezTo>
                  <a:pt x="209077" y="524496"/>
                  <a:pt x="200505" y="515924"/>
                  <a:pt x="200505" y="505446"/>
                </a:cubicBezTo>
                <a:lnTo>
                  <a:pt x="200505" y="448296"/>
                </a:lnTo>
                <a:cubicBezTo>
                  <a:pt x="200505" y="437819"/>
                  <a:pt x="209077" y="429246"/>
                  <a:pt x="219555" y="429246"/>
                </a:cubicBezTo>
                <a:lnTo>
                  <a:pt x="238605" y="429246"/>
                </a:lnTo>
                <a:lnTo>
                  <a:pt x="238605" y="305421"/>
                </a:lnTo>
                <a:lnTo>
                  <a:pt x="76680" y="305421"/>
                </a:lnTo>
                <a:cubicBezTo>
                  <a:pt x="66202" y="305421"/>
                  <a:pt x="58583" y="313041"/>
                  <a:pt x="57630" y="323519"/>
                </a:cubicBezTo>
                <a:lnTo>
                  <a:pt x="57630" y="324471"/>
                </a:lnTo>
                <a:lnTo>
                  <a:pt x="57630" y="429246"/>
                </a:lnTo>
                <a:lnTo>
                  <a:pt x="76680" y="429246"/>
                </a:lnTo>
                <a:cubicBezTo>
                  <a:pt x="87158" y="429246"/>
                  <a:pt x="95730" y="437819"/>
                  <a:pt x="95730" y="448296"/>
                </a:cubicBezTo>
                <a:lnTo>
                  <a:pt x="95730" y="505446"/>
                </a:lnTo>
                <a:cubicBezTo>
                  <a:pt x="95730" y="515924"/>
                  <a:pt x="87158" y="524496"/>
                  <a:pt x="76680" y="524496"/>
                </a:cubicBezTo>
                <a:lnTo>
                  <a:pt x="19530" y="524496"/>
                </a:lnTo>
                <a:cubicBezTo>
                  <a:pt x="9052" y="524496"/>
                  <a:pt x="480" y="515924"/>
                  <a:pt x="480" y="505446"/>
                </a:cubicBezTo>
                <a:lnTo>
                  <a:pt x="480" y="448296"/>
                </a:lnTo>
                <a:cubicBezTo>
                  <a:pt x="480" y="437819"/>
                  <a:pt x="9052" y="429246"/>
                  <a:pt x="19530" y="429246"/>
                </a:cubicBezTo>
                <a:lnTo>
                  <a:pt x="38580" y="429246"/>
                </a:lnTo>
                <a:lnTo>
                  <a:pt x="38580" y="324471"/>
                </a:lnTo>
                <a:cubicBezTo>
                  <a:pt x="38580" y="304469"/>
                  <a:pt x="54773" y="287324"/>
                  <a:pt x="74775" y="286371"/>
                </a:cubicBezTo>
                <a:lnTo>
                  <a:pt x="76680" y="286371"/>
                </a:lnTo>
                <a:lnTo>
                  <a:pt x="238605" y="286371"/>
                </a:lnTo>
                <a:lnTo>
                  <a:pt x="238605" y="162546"/>
                </a:lnTo>
                <a:lnTo>
                  <a:pt x="124305" y="162546"/>
                </a:lnTo>
                <a:cubicBezTo>
                  <a:pt x="108112" y="162546"/>
                  <a:pt x="95730" y="150164"/>
                  <a:pt x="95730" y="133971"/>
                </a:cubicBezTo>
                <a:lnTo>
                  <a:pt x="95730" y="29196"/>
                </a:lnTo>
                <a:cubicBezTo>
                  <a:pt x="95730" y="13004"/>
                  <a:pt x="108112" y="621"/>
                  <a:pt x="124305" y="621"/>
                </a:cubicBezTo>
                <a:lnTo>
                  <a:pt x="371955" y="621"/>
                </a:lnTo>
                <a:close/>
                <a:moveTo>
                  <a:pt x="148118" y="95871"/>
                </a:moveTo>
                <a:cubicBezTo>
                  <a:pt x="140498" y="95871"/>
                  <a:pt x="133830" y="102539"/>
                  <a:pt x="133830" y="110159"/>
                </a:cubicBezTo>
                <a:cubicBezTo>
                  <a:pt x="133830" y="117779"/>
                  <a:pt x="140498" y="124446"/>
                  <a:pt x="148118" y="124446"/>
                </a:cubicBezTo>
                <a:cubicBezTo>
                  <a:pt x="155737" y="124446"/>
                  <a:pt x="162405" y="117779"/>
                  <a:pt x="162405" y="110159"/>
                </a:cubicBezTo>
                <a:cubicBezTo>
                  <a:pt x="162405" y="102539"/>
                  <a:pt x="155737" y="95871"/>
                  <a:pt x="148118" y="95871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6DA67CA-A1AD-DC9B-AD03-7B5580295D44}"/>
              </a:ext>
            </a:extLst>
          </p:cNvPr>
          <p:cNvCxnSpPr>
            <a:cxnSpLocks/>
          </p:cNvCxnSpPr>
          <p:nvPr/>
        </p:nvCxnSpPr>
        <p:spPr>
          <a:xfrm flipV="1">
            <a:off x="3793007" y="1628282"/>
            <a:ext cx="259482" cy="2167668"/>
          </a:xfrm>
          <a:prstGeom prst="line">
            <a:avLst/>
          </a:prstGeom>
          <a:ln w="2222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0D9CF3B-8BCE-CBC2-076B-405740DB55AC}"/>
              </a:ext>
            </a:extLst>
          </p:cNvPr>
          <p:cNvGrpSpPr/>
          <p:nvPr/>
        </p:nvGrpSpPr>
        <p:grpSpPr>
          <a:xfrm>
            <a:off x="1473270" y="2035362"/>
            <a:ext cx="945915" cy="945915"/>
            <a:chOff x="4584079" y="5599496"/>
            <a:chExt cx="540000" cy="54000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76D4928-7254-C38A-44E4-9F699FDEC375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4584079" y="5599496"/>
              <a:ext cx="540000" cy="540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50000">
                  <a:schemeClr val="accent3"/>
                </a:gs>
              </a:gsLst>
              <a:lin ang="2700000" scaled="1"/>
            </a:gradFill>
            <a:ln>
              <a:noFill/>
            </a:ln>
            <a:effectLst>
              <a:outerShdw blurRad="177800" dist="152400" dir="2700000" algn="tl" rotWithShape="0">
                <a:schemeClr val="accent3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kumimoji="1">
                  <a:noFill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dirty="0">
                <a:sym typeface="Arial" panose="020B0604020202020204" pitchFamily="34" charset="0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8878EFC-E3E3-C5C8-2707-EC2465EB7289}"/>
                </a:ext>
              </a:extLst>
            </p:cNvPr>
            <p:cNvSpPr/>
            <p:nvPr/>
          </p:nvSpPr>
          <p:spPr>
            <a:xfrm>
              <a:off x="4716376" y="5766219"/>
              <a:ext cx="275406" cy="206554"/>
            </a:xfrm>
            <a:custGeom>
              <a:avLst/>
              <a:gdLst>
                <a:gd name="connsiteX0" fmla="*/ 505433 w 533400"/>
                <a:gd name="connsiteY0" fmla="*/ 621 h 400050"/>
                <a:gd name="connsiteX1" fmla="*/ 534008 w 533400"/>
                <a:gd name="connsiteY1" fmla="*/ 29196 h 400050"/>
                <a:gd name="connsiteX2" fmla="*/ 534008 w 533400"/>
                <a:gd name="connsiteY2" fmla="*/ 372096 h 400050"/>
                <a:gd name="connsiteX3" fmla="*/ 505433 w 533400"/>
                <a:gd name="connsiteY3" fmla="*/ 400671 h 400050"/>
                <a:gd name="connsiteX4" fmla="*/ 29183 w 533400"/>
                <a:gd name="connsiteY4" fmla="*/ 400671 h 400050"/>
                <a:gd name="connsiteX5" fmla="*/ 608 w 533400"/>
                <a:gd name="connsiteY5" fmla="*/ 372096 h 400050"/>
                <a:gd name="connsiteX6" fmla="*/ 608 w 533400"/>
                <a:gd name="connsiteY6" fmla="*/ 29196 h 400050"/>
                <a:gd name="connsiteX7" fmla="*/ 29183 w 533400"/>
                <a:gd name="connsiteY7" fmla="*/ 621 h 400050"/>
                <a:gd name="connsiteX8" fmla="*/ 505433 w 533400"/>
                <a:gd name="connsiteY8" fmla="*/ 621 h 400050"/>
                <a:gd name="connsiteX9" fmla="*/ 391133 w 533400"/>
                <a:gd name="connsiteY9" fmla="*/ 198741 h 400050"/>
                <a:gd name="connsiteX10" fmla="*/ 351128 w 533400"/>
                <a:gd name="connsiteY10" fmla="*/ 204456 h 400050"/>
                <a:gd name="connsiteX11" fmla="*/ 351128 w 533400"/>
                <a:gd name="connsiteY11" fmla="*/ 204456 h 400050"/>
                <a:gd name="connsiteX12" fmla="*/ 267308 w 533400"/>
                <a:gd name="connsiteY12" fmla="*/ 315899 h 400050"/>
                <a:gd name="connsiteX13" fmla="*/ 264451 w 533400"/>
                <a:gd name="connsiteY13" fmla="*/ 318756 h 400050"/>
                <a:gd name="connsiteX14" fmla="*/ 224446 w 533400"/>
                <a:gd name="connsiteY14" fmla="*/ 318756 h 400050"/>
                <a:gd name="connsiteX15" fmla="*/ 224446 w 533400"/>
                <a:gd name="connsiteY15" fmla="*/ 318756 h 400050"/>
                <a:gd name="connsiteX16" fmla="*/ 162533 w 533400"/>
                <a:gd name="connsiteY16" fmla="*/ 257796 h 400050"/>
                <a:gd name="connsiteX17" fmla="*/ 160628 w 533400"/>
                <a:gd name="connsiteY17" fmla="*/ 255891 h 400050"/>
                <a:gd name="connsiteX18" fmla="*/ 120623 w 533400"/>
                <a:gd name="connsiteY18" fmla="*/ 259701 h 400050"/>
                <a:gd name="connsiteX19" fmla="*/ 120623 w 533400"/>
                <a:gd name="connsiteY19" fmla="*/ 259701 h 400050"/>
                <a:gd name="connsiteX20" fmla="*/ 32993 w 533400"/>
                <a:gd name="connsiteY20" fmla="*/ 366381 h 400050"/>
                <a:gd name="connsiteX21" fmla="*/ 31088 w 533400"/>
                <a:gd name="connsiteY21" fmla="*/ 372096 h 400050"/>
                <a:gd name="connsiteX22" fmla="*/ 40613 w 533400"/>
                <a:gd name="connsiteY22" fmla="*/ 381621 h 400050"/>
                <a:gd name="connsiteX23" fmla="*/ 40613 w 533400"/>
                <a:gd name="connsiteY23" fmla="*/ 381621 h 400050"/>
                <a:gd name="connsiteX24" fmla="*/ 497813 w 533400"/>
                <a:gd name="connsiteY24" fmla="*/ 381621 h 400050"/>
                <a:gd name="connsiteX25" fmla="*/ 503528 w 533400"/>
                <a:gd name="connsiteY25" fmla="*/ 379716 h 400050"/>
                <a:gd name="connsiteX26" fmla="*/ 506386 w 533400"/>
                <a:gd name="connsiteY26" fmla="*/ 366381 h 400050"/>
                <a:gd name="connsiteX27" fmla="*/ 506386 w 533400"/>
                <a:gd name="connsiteY27" fmla="*/ 366381 h 400050"/>
                <a:gd name="connsiteX28" fmla="*/ 398753 w 533400"/>
                <a:gd name="connsiteY28" fmla="*/ 205409 h 400050"/>
                <a:gd name="connsiteX29" fmla="*/ 391133 w 533400"/>
                <a:gd name="connsiteY29" fmla="*/ 198741 h 400050"/>
                <a:gd name="connsiteX30" fmla="*/ 95858 w 533400"/>
                <a:gd name="connsiteY30" fmla="*/ 57771 h 400050"/>
                <a:gd name="connsiteX31" fmla="*/ 57758 w 533400"/>
                <a:gd name="connsiteY31" fmla="*/ 95871 h 400050"/>
                <a:gd name="connsiteX32" fmla="*/ 95858 w 533400"/>
                <a:gd name="connsiteY32" fmla="*/ 133971 h 400050"/>
                <a:gd name="connsiteX33" fmla="*/ 133958 w 533400"/>
                <a:gd name="connsiteY33" fmla="*/ 95871 h 400050"/>
                <a:gd name="connsiteX34" fmla="*/ 95858 w 533400"/>
                <a:gd name="connsiteY34" fmla="*/ 5777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3400" h="400050">
                  <a:moveTo>
                    <a:pt x="505433" y="621"/>
                  </a:moveTo>
                  <a:cubicBezTo>
                    <a:pt x="521626" y="621"/>
                    <a:pt x="534008" y="13004"/>
                    <a:pt x="534008" y="29196"/>
                  </a:cubicBezTo>
                  <a:lnTo>
                    <a:pt x="534008" y="372096"/>
                  </a:lnTo>
                  <a:cubicBezTo>
                    <a:pt x="534008" y="388289"/>
                    <a:pt x="521626" y="400671"/>
                    <a:pt x="505433" y="400671"/>
                  </a:cubicBezTo>
                  <a:lnTo>
                    <a:pt x="29183" y="400671"/>
                  </a:lnTo>
                  <a:cubicBezTo>
                    <a:pt x="12990" y="400671"/>
                    <a:pt x="608" y="388289"/>
                    <a:pt x="608" y="372096"/>
                  </a:cubicBezTo>
                  <a:lnTo>
                    <a:pt x="608" y="29196"/>
                  </a:lnTo>
                  <a:cubicBezTo>
                    <a:pt x="608" y="13004"/>
                    <a:pt x="12990" y="621"/>
                    <a:pt x="29183" y="621"/>
                  </a:cubicBezTo>
                  <a:lnTo>
                    <a:pt x="505433" y="621"/>
                  </a:lnTo>
                  <a:close/>
                  <a:moveTo>
                    <a:pt x="391133" y="198741"/>
                  </a:moveTo>
                  <a:cubicBezTo>
                    <a:pt x="378751" y="189216"/>
                    <a:pt x="360653" y="192074"/>
                    <a:pt x="351128" y="204456"/>
                  </a:cubicBezTo>
                  <a:lnTo>
                    <a:pt x="351128" y="204456"/>
                  </a:lnTo>
                  <a:lnTo>
                    <a:pt x="267308" y="315899"/>
                  </a:lnTo>
                  <a:cubicBezTo>
                    <a:pt x="266355" y="316851"/>
                    <a:pt x="265403" y="317804"/>
                    <a:pt x="264451" y="318756"/>
                  </a:cubicBezTo>
                  <a:cubicBezTo>
                    <a:pt x="253021" y="330186"/>
                    <a:pt x="234923" y="330186"/>
                    <a:pt x="224446" y="318756"/>
                  </a:cubicBezTo>
                  <a:lnTo>
                    <a:pt x="224446" y="318756"/>
                  </a:lnTo>
                  <a:lnTo>
                    <a:pt x="162533" y="257796"/>
                  </a:lnTo>
                  <a:cubicBezTo>
                    <a:pt x="161580" y="256844"/>
                    <a:pt x="161580" y="256844"/>
                    <a:pt x="160628" y="255891"/>
                  </a:cubicBezTo>
                  <a:cubicBezTo>
                    <a:pt x="148246" y="245414"/>
                    <a:pt x="130148" y="247319"/>
                    <a:pt x="120623" y="259701"/>
                  </a:cubicBezTo>
                  <a:lnTo>
                    <a:pt x="120623" y="259701"/>
                  </a:lnTo>
                  <a:lnTo>
                    <a:pt x="32993" y="366381"/>
                  </a:lnTo>
                  <a:cubicBezTo>
                    <a:pt x="32040" y="368286"/>
                    <a:pt x="31088" y="370191"/>
                    <a:pt x="31088" y="372096"/>
                  </a:cubicBezTo>
                  <a:cubicBezTo>
                    <a:pt x="31088" y="377811"/>
                    <a:pt x="34898" y="381621"/>
                    <a:pt x="40613" y="381621"/>
                  </a:cubicBezTo>
                  <a:lnTo>
                    <a:pt x="40613" y="381621"/>
                  </a:lnTo>
                  <a:lnTo>
                    <a:pt x="497813" y="381621"/>
                  </a:lnTo>
                  <a:cubicBezTo>
                    <a:pt x="499718" y="381621"/>
                    <a:pt x="501623" y="380669"/>
                    <a:pt x="503528" y="379716"/>
                  </a:cubicBezTo>
                  <a:cubicBezTo>
                    <a:pt x="508290" y="376859"/>
                    <a:pt x="509243" y="371144"/>
                    <a:pt x="506386" y="366381"/>
                  </a:cubicBezTo>
                  <a:lnTo>
                    <a:pt x="506386" y="366381"/>
                  </a:lnTo>
                  <a:lnTo>
                    <a:pt x="398753" y="205409"/>
                  </a:lnTo>
                  <a:cubicBezTo>
                    <a:pt x="395896" y="202551"/>
                    <a:pt x="393990" y="200646"/>
                    <a:pt x="391133" y="198741"/>
                  </a:cubicBezTo>
                  <a:close/>
                  <a:moveTo>
                    <a:pt x="95858" y="57771"/>
                  </a:moveTo>
                  <a:cubicBezTo>
                    <a:pt x="74903" y="57771"/>
                    <a:pt x="57758" y="74916"/>
                    <a:pt x="57758" y="95871"/>
                  </a:cubicBezTo>
                  <a:cubicBezTo>
                    <a:pt x="57758" y="116826"/>
                    <a:pt x="74903" y="133971"/>
                    <a:pt x="95858" y="133971"/>
                  </a:cubicBezTo>
                  <a:cubicBezTo>
                    <a:pt x="116813" y="133971"/>
                    <a:pt x="133958" y="116826"/>
                    <a:pt x="133958" y="95871"/>
                  </a:cubicBezTo>
                  <a:cubicBezTo>
                    <a:pt x="133958" y="74916"/>
                    <a:pt x="116813" y="57771"/>
                    <a:pt x="95858" y="5777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D5F54A2-2B11-3142-5E96-48BFE5BA063A}"/>
              </a:ext>
            </a:extLst>
          </p:cNvPr>
          <p:cNvCxnSpPr>
            <a:cxnSpLocks/>
          </p:cNvCxnSpPr>
          <p:nvPr/>
        </p:nvCxnSpPr>
        <p:spPr>
          <a:xfrm flipV="1">
            <a:off x="6078515" y="1939846"/>
            <a:ext cx="958" cy="355643"/>
          </a:xfrm>
          <a:prstGeom prst="line">
            <a:avLst/>
          </a:prstGeom>
          <a:ln w="2222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7A79E9-95D0-37B3-B67E-4E70F9819F6B}"/>
              </a:ext>
            </a:extLst>
          </p:cNvPr>
          <p:cNvGrpSpPr/>
          <p:nvPr/>
        </p:nvGrpSpPr>
        <p:grpSpPr>
          <a:xfrm>
            <a:off x="8186130" y="3622166"/>
            <a:ext cx="945915" cy="945915"/>
            <a:chOff x="5460031" y="5599496"/>
            <a:chExt cx="540000" cy="54000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67F9FC8-BD23-50DB-7D49-4641513FB445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5460031" y="5599496"/>
              <a:ext cx="540000" cy="540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4">
                    <a:lumMod val="60000"/>
                    <a:lumOff val="40000"/>
                  </a:schemeClr>
                </a:gs>
                <a:gs pos="50000">
                  <a:schemeClr val="accent4"/>
                </a:gs>
              </a:gsLst>
              <a:lin ang="2700000" scaled="1"/>
            </a:gradFill>
            <a:ln>
              <a:noFill/>
            </a:ln>
            <a:effectLst>
              <a:outerShdw blurRad="177800" dist="152400" dir="2700000" algn="tl" rotWithShape="0">
                <a:schemeClr val="accent4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kumimoji="1">
                  <a:noFill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dirty="0">
                <a:sym typeface="Arial" panose="020B0604020202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94D78BD-CCD1-39E2-D6ED-90B59714A0B3}"/>
                </a:ext>
              </a:extLst>
            </p:cNvPr>
            <p:cNvSpPr/>
            <p:nvPr/>
          </p:nvSpPr>
          <p:spPr>
            <a:xfrm>
              <a:off x="5604182" y="5734497"/>
              <a:ext cx="251698" cy="269998"/>
            </a:xfrm>
            <a:custGeom>
              <a:avLst/>
              <a:gdLst>
                <a:gd name="connsiteX0" fmla="*/ 8356 w 487477"/>
                <a:gd name="connsiteY0" fmla="*/ 512114 h 522922"/>
                <a:gd name="connsiteX1" fmla="*/ 8356 w 487477"/>
                <a:gd name="connsiteY1" fmla="*/ 512114 h 522922"/>
                <a:gd name="connsiteX2" fmla="*/ 8356 w 487477"/>
                <a:gd name="connsiteY2" fmla="*/ 512114 h 522922"/>
                <a:gd name="connsiteX3" fmla="*/ 7404 w 487477"/>
                <a:gd name="connsiteY3" fmla="*/ 511161 h 522922"/>
                <a:gd name="connsiteX4" fmla="*/ 5499 w 487477"/>
                <a:gd name="connsiteY4" fmla="*/ 508303 h 522922"/>
                <a:gd name="connsiteX5" fmla="*/ 5499 w 487477"/>
                <a:gd name="connsiteY5" fmla="*/ 508303 h 522922"/>
                <a:gd name="connsiteX6" fmla="*/ 5499 w 487477"/>
                <a:gd name="connsiteY6" fmla="*/ 507351 h 522922"/>
                <a:gd name="connsiteX7" fmla="*/ 4546 w 487477"/>
                <a:gd name="connsiteY7" fmla="*/ 505446 h 522922"/>
                <a:gd name="connsiteX8" fmla="*/ 3593 w 487477"/>
                <a:gd name="connsiteY8" fmla="*/ 503541 h 522922"/>
                <a:gd name="connsiteX9" fmla="*/ 3593 w 487477"/>
                <a:gd name="connsiteY9" fmla="*/ 503541 h 522922"/>
                <a:gd name="connsiteX10" fmla="*/ 3593 w 487477"/>
                <a:gd name="connsiteY10" fmla="*/ 503541 h 522922"/>
                <a:gd name="connsiteX11" fmla="*/ 3593 w 487477"/>
                <a:gd name="connsiteY11" fmla="*/ 503541 h 522922"/>
                <a:gd name="connsiteX12" fmla="*/ 2641 w 487477"/>
                <a:gd name="connsiteY12" fmla="*/ 501636 h 522922"/>
                <a:gd name="connsiteX13" fmla="*/ 2641 w 487477"/>
                <a:gd name="connsiteY13" fmla="*/ 500684 h 522922"/>
                <a:gd name="connsiteX14" fmla="*/ 1689 w 487477"/>
                <a:gd name="connsiteY14" fmla="*/ 498778 h 522922"/>
                <a:gd name="connsiteX15" fmla="*/ 736 w 487477"/>
                <a:gd name="connsiteY15" fmla="*/ 494968 h 522922"/>
                <a:gd name="connsiteX16" fmla="*/ 736 w 487477"/>
                <a:gd name="connsiteY16" fmla="*/ 492111 h 522922"/>
                <a:gd name="connsiteX17" fmla="*/ 736 w 487477"/>
                <a:gd name="connsiteY17" fmla="*/ 485443 h 522922"/>
                <a:gd name="connsiteX18" fmla="*/ 5499 w 487477"/>
                <a:gd name="connsiteY18" fmla="*/ 467346 h 522922"/>
                <a:gd name="connsiteX19" fmla="*/ 155041 w 487477"/>
                <a:gd name="connsiteY19" fmla="*/ 151116 h 522922"/>
                <a:gd name="connsiteX20" fmla="*/ 158851 w 487477"/>
                <a:gd name="connsiteY20" fmla="*/ 134924 h 522922"/>
                <a:gd name="connsiteX21" fmla="*/ 158851 w 487477"/>
                <a:gd name="connsiteY21" fmla="*/ 19671 h 522922"/>
                <a:gd name="connsiteX22" fmla="*/ 120751 w 487477"/>
                <a:gd name="connsiteY22" fmla="*/ 19671 h 522922"/>
                <a:gd name="connsiteX23" fmla="*/ 120751 w 487477"/>
                <a:gd name="connsiteY23" fmla="*/ 621 h 522922"/>
                <a:gd name="connsiteX24" fmla="*/ 368401 w 487477"/>
                <a:gd name="connsiteY24" fmla="*/ 621 h 522922"/>
                <a:gd name="connsiteX25" fmla="*/ 368401 w 487477"/>
                <a:gd name="connsiteY25" fmla="*/ 19671 h 522922"/>
                <a:gd name="connsiteX26" fmla="*/ 330301 w 487477"/>
                <a:gd name="connsiteY26" fmla="*/ 19671 h 522922"/>
                <a:gd name="connsiteX27" fmla="*/ 330301 w 487477"/>
                <a:gd name="connsiteY27" fmla="*/ 134924 h 522922"/>
                <a:gd name="connsiteX28" fmla="*/ 334111 w 487477"/>
                <a:gd name="connsiteY28" fmla="*/ 151116 h 522922"/>
                <a:gd name="connsiteX29" fmla="*/ 483654 w 487477"/>
                <a:gd name="connsiteY29" fmla="*/ 467346 h 522922"/>
                <a:gd name="connsiteX30" fmla="*/ 485558 w 487477"/>
                <a:gd name="connsiteY30" fmla="*/ 504493 h 522922"/>
                <a:gd name="connsiteX31" fmla="*/ 485558 w 487477"/>
                <a:gd name="connsiteY31" fmla="*/ 504493 h 522922"/>
                <a:gd name="connsiteX32" fmla="*/ 484606 w 487477"/>
                <a:gd name="connsiteY32" fmla="*/ 506399 h 522922"/>
                <a:gd name="connsiteX33" fmla="*/ 459841 w 487477"/>
                <a:gd name="connsiteY33" fmla="*/ 523543 h 522922"/>
                <a:gd name="connsiteX34" fmla="*/ 457936 w 487477"/>
                <a:gd name="connsiteY34" fmla="*/ 523543 h 522922"/>
                <a:gd name="connsiteX35" fmla="*/ 32168 w 487477"/>
                <a:gd name="connsiteY35" fmla="*/ 523543 h 522922"/>
                <a:gd name="connsiteX36" fmla="*/ 30264 w 487477"/>
                <a:gd name="connsiteY36" fmla="*/ 523543 h 522922"/>
                <a:gd name="connsiteX37" fmla="*/ 27406 w 487477"/>
                <a:gd name="connsiteY37" fmla="*/ 523543 h 522922"/>
                <a:gd name="connsiteX38" fmla="*/ 23596 w 487477"/>
                <a:gd name="connsiteY38" fmla="*/ 522591 h 522922"/>
                <a:gd name="connsiteX39" fmla="*/ 23596 w 487477"/>
                <a:gd name="connsiteY39" fmla="*/ 522591 h 522922"/>
                <a:gd name="connsiteX40" fmla="*/ 17881 w 487477"/>
                <a:gd name="connsiteY40" fmla="*/ 520686 h 522922"/>
                <a:gd name="connsiteX41" fmla="*/ 15976 w 487477"/>
                <a:gd name="connsiteY41" fmla="*/ 519734 h 522922"/>
                <a:gd name="connsiteX42" fmla="*/ 15024 w 487477"/>
                <a:gd name="connsiteY42" fmla="*/ 518781 h 522922"/>
                <a:gd name="connsiteX43" fmla="*/ 10261 w 487477"/>
                <a:gd name="connsiteY43" fmla="*/ 514971 h 522922"/>
                <a:gd name="connsiteX44" fmla="*/ 8356 w 487477"/>
                <a:gd name="connsiteY44" fmla="*/ 512114 h 522922"/>
                <a:gd name="connsiteX45" fmla="*/ 8356 w 487477"/>
                <a:gd name="connsiteY45" fmla="*/ 512114 h 522922"/>
                <a:gd name="connsiteX46" fmla="*/ 255054 w 487477"/>
                <a:gd name="connsiteY46" fmla="*/ 402576 h 522922"/>
                <a:gd name="connsiteX47" fmla="*/ 252196 w 487477"/>
                <a:gd name="connsiteY47" fmla="*/ 404481 h 522922"/>
                <a:gd name="connsiteX48" fmla="*/ 246481 w 487477"/>
                <a:gd name="connsiteY48" fmla="*/ 408291 h 522922"/>
                <a:gd name="connsiteX49" fmla="*/ 55029 w 487477"/>
                <a:gd name="connsiteY49" fmla="*/ 414959 h 522922"/>
                <a:gd name="connsiteX50" fmla="*/ 51218 w 487477"/>
                <a:gd name="connsiteY50" fmla="*/ 413053 h 522922"/>
                <a:gd name="connsiteX51" fmla="*/ 22643 w 487477"/>
                <a:gd name="connsiteY51" fmla="*/ 474014 h 522922"/>
                <a:gd name="connsiteX52" fmla="*/ 21691 w 487477"/>
                <a:gd name="connsiteY52" fmla="*/ 475918 h 522922"/>
                <a:gd name="connsiteX53" fmla="*/ 21691 w 487477"/>
                <a:gd name="connsiteY53" fmla="*/ 495921 h 522922"/>
                <a:gd name="connsiteX54" fmla="*/ 29311 w 487477"/>
                <a:gd name="connsiteY54" fmla="*/ 502589 h 522922"/>
                <a:gd name="connsiteX55" fmla="*/ 30264 w 487477"/>
                <a:gd name="connsiteY55" fmla="*/ 502589 h 522922"/>
                <a:gd name="connsiteX56" fmla="*/ 31216 w 487477"/>
                <a:gd name="connsiteY56" fmla="*/ 502589 h 522922"/>
                <a:gd name="connsiteX57" fmla="*/ 456983 w 487477"/>
                <a:gd name="connsiteY57" fmla="*/ 502589 h 522922"/>
                <a:gd name="connsiteX58" fmla="*/ 457936 w 487477"/>
                <a:gd name="connsiteY58" fmla="*/ 502589 h 522922"/>
                <a:gd name="connsiteX59" fmla="*/ 466508 w 487477"/>
                <a:gd name="connsiteY59" fmla="*/ 495921 h 522922"/>
                <a:gd name="connsiteX60" fmla="*/ 467461 w 487477"/>
                <a:gd name="connsiteY60" fmla="*/ 477824 h 522922"/>
                <a:gd name="connsiteX61" fmla="*/ 466508 w 487477"/>
                <a:gd name="connsiteY61" fmla="*/ 475918 h 522922"/>
                <a:gd name="connsiteX62" fmla="*/ 465556 w 487477"/>
                <a:gd name="connsiteY62" fmla="*/ 474014 h 522922"/>
                <a:gd name="connsiteX63" fmla="*/ 423646 w 487477"/>
                <a:gd name="connsiteY63" fmla="*/ 385431 h 522922"/>
                <a:gd name="connsiteX64" fmla="*/ 255054 w 487477"/>
                <a:gd name="connsiteY64" fmla="*/ 402576 h 522922"/>
                <a:gd name="connsiteX65" fmla="*/ 305536 w 487477"/>
                <a:gd name="connsiteY65" fmla="*/ 255891 h 522922"/>
                <a:gd name="connsiteX66" fmla="*/ 272199 w 487477"/>
                <a:gd name="connsiteY66" fmla="*/ 289228 h 522922"/>
                <a:gd name="connsiteX67" fmla="*/ 305536 w 487477"/>
                <a:gd name="connsiteY67" fmla="*/ 322566 h 522922"/>
                <a:gd name="connsiteX68" fmla="*/ 338874 w 487477"/>
                <a:gd name="connsiteY68" fmla="*/ 289228 h 522922"/>
                <a:gd name="connsiteX69" fmla="*/ 305536 w 487477"/>
                <a:gd name="connsiteY69" fmla="*/ 255891 h 52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87477" h="522922">
                  <a:moveTo>
                    <a:pt x="8356" y="512114"/>
                  </a:moveTo>
                  <a:lnTo>
                    <a:pt x="8356" y="512114"/>
                  </a:lnTo>
                  <a:lnTo>
                    <a:pt x="8356" y="512114"/>
                  </a:lnTo>
                  <a:lnTo>
                    <a:pt x="7404" y="511161"/>
                  </a:lnTo>
                  <a:cubicBezTo>
                    <a:pt x="6451" y="510209"/>
                    <a:pt x="6451" y="509256"/>
                    <a:pt x="5499" y="508303"/>
                  </a:cubicBezTo>
                  <a:lnTo>
                    <a:pt x="5499" y="508303"/>
                  </a:lnTo>
                  <a:lnTo>
                    <a:pt x="5499" y="507351"/>
                  </a:lnTo>
                  <a:lnTo>
                    <a:pt x="4546" y="505446"/>
                  </a:lnTo>
                  <a:lnTo>
                    <a:pt x="3593" y="503541"/>
                  </a:lnTo>
                  <a:lnTo>
                    <a:pt x="3593" y="503541"/>
                  </a:lnTo>
                  <a:lnTo>
                    <a:pt x="3593" y="503541"/>
                  </a:lnTo>
                  <a:lnTo>
                    <a:pt x="3593" y="503541"/>
                  </a:lnTo>
                  <a:lnTo>
                    <a:pt x="2641" y="501636"/>
                  </a:lnTo>
                  <a:cubicBezTo>
                    <a:pt x="2641" y="501636"/>
                    <a:pt x="2641" y="500684"/>
                    <a:pt x="2641" y="500684"/>
                  </a:cubicBezTo>
                  <a:cubicBezTo>
                    <a:pt x="2641" y="499731"/>
                    <a:pt x="2641" y="499731"/>
                    <a:pt x="1689" y="498778"/>
                  </a:cubicBezTo>
                  <a:cubicBezTo>
                    <a:pt x="1689" y="497826"/>
                    <a:pt x="736" y="495921"/>
                    <a:pt x="736" y="494968"/>
                  </a:cubicBezTo>
                  <a:lnTo>
                    <a:pt x="736" y="492111"/>
                  </a:lnTo>
                  <a:cubicBezTo>
                    <a:pt x="736" y="490206"/>
                    <a:pt x="736" y="487349"/>
                    <a:pt x="736" y="485443"/>
                  </a:cubicBezTo>
                  <a:cubicBezTo>
                    <a:pt x="736" y="478776"/>
                    <a:pt x="2641" y="473061"/>
                    <a:pt x="5499" y="467346"/>
                  </a:cubicBezTo>
                  <a:lnTo>
                    <a:pt x="155041" y="151116"/>
                  </a:lnTo>
                  <a:cubicBezTo>
                    <a:pt x="157899" y="146353"/>
                    <a:pt x="158851" y="140639"/>
                    <a:pt x="158851" y="134924"/>
                  </a:cubicBezTo>
                  <a:lnTo>
                    <a:pt x="158851" y="19671"/>
                  </a:lnTo>
                  <a:lnTo>
                    <a:pt x="120751" y="19671"/>
                  </a:lnTo>
                  <a:lnTo>
                    <a:pt x="120751" y="621"/>
                  </a:lnTo>
                  <a:lnTo>
                    <a:pt x="368401" y="621"/>
                  </a:lnTo>
                  <a:lnTo>
                    <a:pt x="368401" y="19671"/>
                  </a:lnTo>
                  <a:lnTo>
                    <a:pt x="330301" y="19671"/>
                  </a:lnTo>
                  <a:lnTo>
                    <a:pt x="330301" y="134924"/>
                  </a:lnTo>
                  <a:cubicBezTo>
                    <a:pt x="330301" y="140639"/>
                    <a:pt x="331254" y="146353"/>
                    <a:pt x="334111" y="151116"/>
                  </a:cubicBezTo>
                  <a:lnTo>
                    <a:pt x="483654" y="467346"/>
                  </a:lnTo>
                  <a:cubicBezTo>
                    <a:pt x="489368" y="478776"/>
                    <a:pt x="489368" y="492111"/>
                    <a:pt x="485558" y="504493"/>
                  </a:cubicBezTo>
                  <a:lnTo>
                    <a:pt x="485558" y="504493"/>
                  </a:lnTo>
                  <a:lnTo>
                    <a:pt x="484606" y="506399"/>
                  </a:lnTo>
                  <a:cubicBezTo>
                    <a:pt x="479843" y="515924"/>
                    <a:pt x="470318" y="522591"/>
                    <a:pt x="459841" y="523543"/>
                  </a:cubicBezTo>
                  <a:lnTo>
                    <a:pt x="457936" y="523543"/>
                  </a:lnTo>
                  <a:lnTo>
                    <a:pt x="32168" y="523543"/>
                  </a:lnTo>
                  <a:lnTo>
                    <a:pt x="30264" y="523543"/>
                  </a:lnTo>
                  <a:cubicBezTo>
                    <a:pt x="29311" y="523543"/>
                    <a:pt x="28358" y="523543"/>
                    <a:pt x="27406" y="523543"/>
                  </a:cubicBezTo>
                  <a:cubicBezTo>
                    <a:pt x="26454" y="523543"/>
                    <a:pt x="24549" y="523543"/>
                    <a:pt x="23596" y="522591"/>
                  </a:cubicBezTo>
                  <a:lnTo>
                    <a:pt x="23596" y="522591"/>
                  </a:lnTo>
                  <a:cubicBezTo>
                    <a:pt x="21691" y="521639"/>
                    <a:pt x="19786" y="521639"/>
                    <a:pt x="17881" y="520686"/>
                  </a:cubicBezTo>
                  <a:lnTo>
                    <a:pt x="15976" y="519734"/>
                  </a:lnTo>
                  <a:cubicBezTo>
                    <a:pt x="15976" y="519734"/>
                    <a:pt x="15024" y="519734"/>
                    <a:pt x="15024" y="518781"/>
                  </a:cubicBezTo>
                  <a:cubicBezTo>
                    <a:pt x="13118" y="517828"/>
                    <a:pt x="11214" y="515924"/>
                    <a:pt x="10261" y="514971"/>
                  </a:cubicBezTo>
                  <a:lnTo>
                    <a:pt x="8356" y="512114"/>
                  </a:lnTo>
                  <a:lnTo>
                    <a:pt x="8356" y="512114"/>
                  </a:lnTo>
                  <a:close/>
                  <a:moveTo>
                    <a:pt x="255054" y="402576"/>
                  </a:moveTo>
                  <a:lnTo>
                    <a:pt x="252196" y="404481"/>
                  </a:lnTo>
                  <a:lnTo>
                    <a:pt x="246481" y="408291"/>
                  </a:lnTo>
                  <a:cubicBezTo>
                    <a:pt x="198856" y="439724"/>
                    <a:pt x="119799" y="440676"/>
                    <a:pt x="55029" y="414959"/>
                  </a:cubicBezTo>
                  <a:lnTo>
                    <a:pt x="51218" y="413053"/>
                  </a:lnTo>
                  <a:lnTo>
                    <a:pt x="22643" y="474014"/>
                  </a:lnTo>
                  <a:lnTo>
                    <a:pt x="21691" y="475918"/>
                  </a:lnTo>
                  <a:cubicBezTo>
                    <a:pt x="18833" y="482586"/>
                    <a:pt x="18833" y="490206"/>
                    <a:pt x="21691" y="495921"/>
                  </a:cubicBezTo>
                  <a:cubicBezTo>
                    <a:pt x="22643" y="498778"/>
                    <a:pt x="25501" y="501636"/>
                    <a:pt x="29311" y="502589"/>
                  </a:cubicBezTo>
                  <a:lnTo>
                    <a:pt x="30264" y="502589"/>
                  </a:lnTo>
                  <a:lnTo>
                    <a:pt x="31216" y="502589"/>
                  </a:lnTo>
                  <a:lnTo>
                    <a:pt x="456983" y="502589"/>
                  </a:lnTo>
                  <a:lnTo>
                    <a:pt x="457936" y="502589"/>
                  </a:lnTo>
                  <a:cubicBezTo>
                    <a:pt x="461746" y="502589"/>
                    <a:pt x="464604" y="499731"/>
                    <a:pt x="466508" y="495921"/>
                  </a:cubicBezTo>
                  <a:cubicBezTo>
                    <a:pt x="468414" y="490206"/>
                    <a:pt x="469366" y="483539"/>
                    <a:pt x="467461" y="477824"/>
                  </a:cubicBezTo>
                  <a:lnTo>
                    <a:pt x="466508" y="475918"/>
                  </a:lnTo>
                  <a:lnTo>
                    <a:pt x="465556" y="474014"/>
                  </a:lnTo>
                  <a:lnTo>
                    <a:pt x="423646" y="385431"/>
                  </a:lnTo>
                  <a:cubicBezTo>
                    <a:pt x="365543" y="372096"/>
                    <a:pt x="296011" y="376859"/>
                    <a:pt x="255054" y="402576"/>
                  </a:cubicBezTo>
                  <a:close/>
                  <a:moveTo>
                    <a:pt x="305536" y="255891"/>
                  </a:moveTo>
                  <a:cubicBezTo>
                    <a:pt x="287439" y="255891"/>
                    <a:pt x="272199" y="271131"/>
                    <a:pt x="272199" y="289228"/>
                  </a:cubicBezTo>
                  <a:cubicBezTo>
                    <a:pt x="272199" y="307326"/>
                    <a:pt x="287439" y="322566"/>
                    <a:pt x="305536" y="322566"/>
                  </a:cubicBezTo>
                  <a:cubicBezTo>
                    <a:pt x="323633" y="322566"/>
                    <a:pt x="338874" y="307326"/>
                    <a:pt x="338874" y="289228"/>
                  </a:cubicBezTo>
                  <a:cubicBezTo>
                    <a:pt x="338874" y="270178"/>
                    <a:pt x="323633" y="255891"/>
                    <a:pt x="305536" y="25589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9AA5639-5DEE-59B5-E11A-FFC976FBF0EF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8659088" y="1852986"/>
            <a:ext cx="0" cy="1769180"/>
          </a:xfrm>
          <a:prstGeom prst="line">
            <a:avLst/>
          </a:prstGeom>
          <a:ln w="22225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7FF7515-62D5-E6BF-1A42-9F5BF691437C}"/>
              </a:ext>
            </a:extLst>
          </p:cNvPr>
          <p:cNvGrpSpPr/>
          <p:nvPr/>
        </p:nvGrpSpPr>
        <p:grpSpPr>
          <a:xfrm>
            <a:off x="10579335" y="2248772"/>
            <a:ext cx="945915" cy="945915"/>
            <a:chOff x="6335984" y="5599496"/>
            <a:chExt cx="540000" cy="54000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462DD57-8C8B-D9B8-DD20-40D511573CC9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6335984" y="5599496"/>
              <a:ext cx="540000" cy="5400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50000">
                  <a:schemeClr val="accent5"/>
                </a:gs>
              </a:gsLst>
              <a:lin ang="2700000" scaled="1"/>
            </a:gradFill>
            <a:ln>
              <a:noFill/>
            </a:ln>
            <a:effectLst>
              <a:outerShdw blurRad="177800" dist="152400" dir="2700000" algn="tl" rotWithShape="0">
                <a:schemeClr val="accent5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kumimoji="1">
                  <a:noFill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dirty="0">
                <a:sym typeface="Arial" panose="020B0604020202020204" pitchFamily="34" charset="0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010AB99-1063-BEC8-D4C7-F994D524AF86}"/>
                </a:ext>
              </a:extLst>
            </p:cNvPr>
            <p:cNvSpPr/>
            <p:nvPr/>
          </p:nvSpPr>
          <p:spPr>
            <a:xfrm>
              <a:off x="6468280" y="5734252"/>
              <a:ext cx="275408" cy="270488"/>
            </a:xfrm>
            <a:custGeom>
              <a:avLst/>
              <a:gdLst>
                <a:gd name="connsiteX0" fmla="*/ 343764 w 533400"/>
                <a:gd name="connsiteY0" fmla="*/ 276846 h 523875"/>
                <a:gd name="connsiteX1" fmla="*/ 372339 w 533400"/>
                <a:gd name="connsiteY1" fmla="*/ 305421 h 523875"/>
                <a:gd name="connsiteX2" fmla="*/ 372339 w 533400"/>
                <a:gd name="connsiteY2" fmla="*/ 495921 h 523875"/>
                <a:gd name="connsiteX3" fmla="*/ 343764 w 533400"/>
                <a:gd name="connsiteY3" fmla="*/ 524496 h 523875"/>
                <a:gd name="connsiteX4" fmla="*/ 191364 w 533400"/>
                <a:gd name="connsiteY4" fmla="*/ 524496 h 523875"/>
                <a:gd name="connsiteX5" fmla="*/ 162789 w 533400"/>
                <a:gd name="connsiteY5" fmla="*/ 495921 h 523875"/>
                <a:gd name="connsiteX6" fmla="*/ 162789 w 533400"/>
                <a:gd name="connsiteY6" fmla="*/ 305421 h 523875"/>
                <a:gd name="connsiteX7" fmla="*/ 191364 w 533400"/>
                <a:gd name="connsiteY7" fmla="*/ 276846 h 523875"/>
                <a:gd name="connsiteX8" fmla="*/ 343764 w 533400"/>
                <a:gd name="connsiteY8" fmla="*/ 276846 h 523875"/>
                <a:gd name="connsiteX9" fmla="*/ 143739 w 533400"/>
                <a:gd name="connsiteY9" fmla="*/ 114921 h 523875"/>
                <a:gd name="connsiteX10" fmla="*/ 179934 w 533400"/>
                <a:gd name="connsiteY10" fmla="*/ 153021 h 523875"/>
                <a:gd name="connsiteX11" fmla="*/ 181839 w 533400"/>
                <a:gd name="connsiteY11" fmla="*/ 153021 h 523875"/>
                <a:gd name="connsiteX12" fmla="*/ 353289 w 533400"/>
                <a:gd name="connsiteY12" fmla="*/ 153021 h 523875"/>
                <a:gd name="connsiteX13" fmla="*/ 391389 w 533400"/>
                <a:gd name="connsiteY13" fmla="*/ 116826 h 523875"/>
                <a:gd name="connsiteX14" fmla="*/ 391389 w 533400"/>
                <a:gd name="connsiteY14" fmla="*/ 114921 h 523875"/>
                <a:gd name="connsiteX15" fmla="*/ 505689 w 533400"/>
                <a:gd name="connsiteY15" fmla="*/ 114921 h 523875"/>
                <a:gd name="connsiteX16" fmla="*/ 534264 w 533400"/>
                <a:gd name="connsiteY16" fmla="*/ 143496 h 523875"/>
                <a:gd name="connsiteX17" fmla="*/ 534264 w 533400"/>
                <a:gd name="connsiteY17" fmla="*/ 381621 h 523875"/>
                <a:gd name="connsiteX18" fmla="*/ 505689 w 533400"/>
                <a:gd name="connsiteY18" fmla="*/ 410196 h 523875"/>
                <a:gd name="connsiteX19" fmla="*/ 391389 w 533400"/>
                <a:gd name="connsiteY19" fmla="*/ 410196 h 523875"/>
                <a:gd name="connsiteX20" fmla="*/ 391389 w 533400"/>
                <a:gd name="connsiteY20" fmla="*/ 295896 h 523875"/>
                <a:gd name="connsiteX21" fmla="*/ 355194 w 533400"/>
                <a:gd name="connsiteY21" fmla="*/ 257796 h 523875"/>
                <a:gd name="connsiteX22" fmla="*/ 353289 w 533400"/>
                <a:gd name="connsiteY22" fmla="*/ 257796 h 523875"/>
                <a:gd name="connsiteX23" fmla="*/ 181839 w 533400"/>
                <a:gd name="connsiteY23" fmla="*/ 257796 h 523875"/>
                <a:gd name="connsiteX24" fmla="*/ 143739 w 533400"/>
                <a:gd name="connsiteY24" fmla="*/ 293991 h 523875"/>
                <a:gd name="connsiteX25" fmla="*/ 143739 w 533400"/>
                <a:gd name="connsiteY25" fmla="*/ 295896 h 523875"/>
                <a:gd name="connsiteX26" fmla="*/ 143739 w 533400"/>
                <a:gd name="connsiteY26" fmla="*/ 410196 h 523875"/>
                <a:gd name="connsiteX27" fmla="*/ 29439 w 533400"/>
                <a:gd name="connsiteY27" fmla="*/ 410196 h 523875"/>
                <a:gd name="connsiteX28" fmla="*/ 864 w 533400"/>
                <a:gd name="connsiteY28" fmla="*/ 381621 h 523875"/>
                <a:gd name="connsiteX29" fmla="*/ 864 w 533400"/>
                <a:gd name="connsiteY29" fmla="*/ 201599 h 523875"/>
                <a:gd name="connsiteX30" fmla="*/ 11342 w 533400"/>
                <a:gd name="connsiteY30" fmla="*/ 175881 h 523875"/>
                <a:gd name="connsiteX31" fmla="*/ 56109 w 533400"/>
                <a:gd name="connsiteY31" fmla="*/ 127304 h 523875"/>
                <a:gd name="connsiteX32" fmla="*/ 83732 w 533400"/>
                <a:gd name="connsiteY32" fmla="*/ 114921 h 523875"/>
                <a:gd name="connsiteX33" fmla="*/ 143739 w 533400"/>
                <a:gd name="connsiteY33" fmla="*/ 114921 h 523875"/>
                <a:gd name="connsiteX34" fmla="*/ 462827 w 533400"/>
                <a:gd name="connsiteY34" fmla="*/ 172071 h 523875"/>
                <a:gd name="connsiteX35" fmla="*/ 448539 w 533400"/>
                <a:gd name="connsiteY35" fmla="*/ 186359 h 523875"/>
                <a:gd name="connsiteX36" fmla="*/ 462827 w 533400"/>
                <a:gd name="connsiteY36" fmla="*/ 200646 h 523875"/>
                <a:gd name="connsiteX37" fmla="*/ 477114 w 533400"/>
                <a:gd name="connsiteY37" fmla="*/ 186359 h 523875"/>
                <a:gd name="connsiteX38" fmla="*/ 462827 w 533400"/>
                <a:gd name="connsiteY38" fmla="*/ 172071 h 523875"/>
                <a:gd name="connsiteX39" fmla="*/ 343764 w 533400"/>
                <a:gd name="connsiteY39" fmla="*/ 621 h 523875"/>
                <a:gd name="connsiteX40" fmla="*/ 372339 w 533400"/>
                <a:gd name="connsiteY40" fmla="*/ 29196 h 523875"/>
                <a:gd name="connsiteX41" fmla="*/ 372339 w 533400"/>
                <a:gd name="connsiteY41" fmla="*/ 105396 h 523875"/>
                <a:gd name="connsiteX42" fmla="*/ 343764 w 533400"/>
                <a:gd name="connsiteY42" fmla="*/ 133971 h 523875"/>
                <a:gd name="connsiteX43" fmla="*/ 191364 w 533400"/>
                <a:gd name="connsiteY43" fmla="*/ 133971 h 523875"/>
                <a:gd name="connsiteX44" fmla="*/ 162789 w 533400"/>
                <a:gd name="connsiteY44" fmla="*/ 105396 h 523875"/>
                <a:gd name="connsiteX45" fmla="*/ 162789 w 533400"/>
                <a:gd name="connsiteY45" fmla="*/ 29196 h 523875"/>
                <a:gd name="connsiteX46" fmla="*/ 191364 w 533400"/>
                <a:gd name="connsiteY46" fmla="*/ 621 h 523875"/>
                <a:gd name="connsiteX47" fmla="*/ 343764 w 533400"/>
                <a:gd name="connsiteY47" fmla="*/ 621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33400" h="523875">
                  <a:moveTo>
                    <a:pt x="343764" y="276846"/>
                  </a:moveTo>
                  <a:cubicBezTo>
                    <a:pt x="359957" y="276846"/>
                    <a:pt x="372339" y="289229"/>
                    <a:pt x="372339" y="305421"/>
                  </a:cubicBezTo>
                  <a:lnTo>
                    <a:pt x="372339" y="495921"/>
                  </a:lnTo>
                  <a:cubicBezTo>
                    <a:pt x="372339" y="512114"/>
                    <a:pt x="359957" y="524496"/>
                    <a:pt x="343764" y="524496"/>
                  </a:cubicBezTo>
                  <a:lnTo>
                    <a:pt x="191364" y="524496"/>
                  </a:lnTo>
                  <a:cubicBezTo>
                    <a:pt x="175171" y="524496"/>
                    <a:pt x="162789" y="512114"/>
                    <a:pt x="162789" y="495921"/>
                  </a:cubicBezTo>
                  <a:lnTo>
                    <a:pt x="162789" y="305421"/>
                  </a:lnTo>
                  <a:cubicBezTo>
                    <a:pt x="162789" y="289229"/>
                    <a:pt x="175171" y="276846"/>
                    <a:pt x="191364" y="276846"/>
                  </a:cubicBezTo>
                  <a:lnTo>
                    <a:pt x="343764" y="276846"/>
                  </a:lnTo>
                  <a:close/>
                  <a:moveTo>
                    <a:pt x="143739" y="114921"/>
                  </a:moveTo>
                  <a:cubicBezTo>
                    <a:pt x="143739" y="134924"/>
                    <a:pt x="159932" y="152069"/>
                    <a:pt x="179934" y="153021"/>
                  </a:cubicBezTo>
                  <a:lnTo>
                    <a:pt x="181839" y="153021"/>
                  </a:lnTo>
                  <a:lnTo>
                    <a:pt x="353289" y="153021"/>
                  </a:lnTo>
                  <a:cubicBezTo>
                    <a:pt x="373292" y="153021"/>
                    <a:pt x="390436" y="136829"/>
                    <a:pt x="391389" y="116826"/>
                  </a:cubicBezTo>
                  <a:lnTo>
                    <a:pt x="391389" y="114921"/>
                  </a:lnTo>
                  <a:lnTo>
                    <a:pt x="505689" y="114921"/>
                  </a:lnTo>
                  <a:cubicBezTo>
                    <a:pt x="521882" y="114921"/>
                    <a:pt x="534264" y="127304"/>
                    <a:pt x="534264" y="143496"/>
                  </a:cubicBezTo>
                  <a:lnTo>
                    <a:pt x="534264" y="381621"/>
                  </a:lnTo>
                  <a:cubicBezTo>
                    <a:pt x="534264" y="397814"/>
                    <a:pt x="521882" y="410196"/>
                    <a:pt x="505689" y="410196"/>
                  </a:cubicBezTo>
                  <a:lnTo>
                    <a:pt x="391389" y="410196"/>
                  </a:lnTo>
                  <a:lnTo>
                    <a:pt x="391389" y="295896"/>
                  </a:lnTo>
                  <a:cubicBezTo>
                    <a:pt x="391389" y="275894"/>
                    <a:pt x="375196" y="258749"/>
                    <a:pt x="355194" y="257796"/>
                  </a:cubicBezTo>
                  <a:lnTo>
                    <a:pt x="353289" y="257796"/>
                  </a:lnTo>
                  <a:lnTo>
                    <a:pt x="181839" y="257796"/>
                  </a:lnTo>
                  <a:cubicBezTo>
                    <a:pt x="161836" y="257796"/>
                    <a:pt x="144692" y="273989"/>
                    <a:pt x="143739" y="293991"/>
                  </a:cubicBezTo>
                  <a:lnTo>
                    <a:pt x="143739" y="295896"/>
                  </a:lnTo>
                  <a:lnTo>
                    <a:pt x="143739" y="410196"/>
                  </a:lnTo>
                  <a:lnTo>
                    <a:pt x="29439" y="410196"/>
                  </a:lnTo>
                  <a:cubicBezTo>
                    <a:pt x="13246" y="410196"/>
                    <a:pt x="864" y="397814"/>
                    <a:pt x="864" y="381621"/>
                  </a:cubicBezTo>
                  <a:lnTo>
                    <a:pt x="864" y="201599"/>
                  </a:lnTo>
                  <a:cubicBezTo>
                    <a:pt x="864" y="192074"/>
                    <a:pt x="4674" y="182549"/>
                    <a:pt x="11342" y="175881"/>
                  </a:cubicBezTo>
                  <a:lnTo>
                    <a:pt x="56109" y="127304"/>
                  </a:lnTo>
                  <a:cubicBezTo>
                    <a:pt x="63729" y="119684"/>
                    <a:pt x="73254" y="114921"/>
                    <a:pt x="83732" y="114921"/>
                  </a:cubicBezTo>
                  <a:lnTo>
                    <a:pt x="143739" y="114921"/>
                  </a:lnTo>
                  <a:close/>
                  <a:moveTo>
                    <a:pt x="462827" y="172071"/>
                  </a:moveTo>
                  <a:cubicBezTo>
                    <a:pt x="455207" y="172071"/>
                    <a:pt x="448539" y="178739"/>
                    <a:pt x="448539" y="186359"/>
                  </a:cubicBezTo>
                  <a:cubicBezTo>
                    <a:pt x="448539" y="193979"/>
                    <a:pt x="455207" y="200646"/>
                    <a:pt x="462827" y="200646"/>
                  </a:cubicBezTo>
                  <a:cubicBezTo>
                    <a:pt x="470446" y="200646"/>
                    <a:pt x="477114" y="193979"/>
                    <a:pt x="477114" y="186359"/>
                  </a:cubicBezTo>
                  <a:cubicBezTo>
                    <a:pt x="477114" y="178739"/>
                    <a:pt x="470446" y="172071"/>
                    <a:pt x="462827" y="172071"/>
                  </a:cubicBezTo>
                  <a:close/>
                  <a:moveTo>
                    <a:pt x="343764" y="621"/>
                  </a:moveTo>
                  <a:cubicBezTo>
                    <a:pt x="359957" y="621"/>
                    <a:pt x="372339" y="13004"/>
                    <a:pt x="372339" y="29196"/>
                  </a:cubicBezTo>
                  <a:lnTo>
                    <a:pt x="372339" y="105396"/>
                  </a:lnTo>
                  <a:cubicBezTo>
                    <a:pt x="372339" y="121589"/>
                    <a:pt x="359957" y="133971"/>
                    <a:pt x="343764" y="133971"/>
                  </a:cubicBezTo>
                  <a:lnTo>
                    <a:pt x="191364" y="133971"/>
                  </a:lnTo>
                  <a:cubicBezTo>
                    <a:pt x="175171" y="133971"/>
                    <a:pt x="162789" y="121589"/>
                    <a:pt x="162789" y="105396"/>
                  </a:cubicBezTo>
                  <a:lnTo>
                    <a:pt x="162789" y="29196"/>
                  </a:lnTo>
                  <a:cubicBezTo>
                    <a:pt x="162789" y="13004"/>
                    <a:pt x="175171" y="621"/>
                    <a:pt x="191364" y="621"/>
                  </a:cubicBezTo>
                  <a:lnTo>
                    <a:pt x="343764" y="62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CA70983-A36E-C9C3-157A-EA83EB97CFA4}"/>
              </a:ext>
            </a:extLst>
          </p:cNvPr>
          <p:cNvCxnSpPr>
            <a:cxnSpLocks/>
          </p:cNvCxnSpPr>
          <p:nvPr/>
        </p:nvCxnSpPr>
        <p:spPr>
          <a:xfrm flipH="1" flipV="1">
            <a:off x="10746605" y="1852986"/>
            <a:ext cx="172391" cy="342466"/>
          </a:xfrm>
          <a:prstGeom prst="line">
            <a:avLst/>
          </a:prstGeom>
          <a:ln w="22225">
            <a:solidFill>
              <a:schemeClr val="accent5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C4A1258F-C053-53B7-F594-D4E8660343DE}"/>
              </a:ext>
            </a:extLst>
          </p:cNvPr>
          <p:cNvGrpSpPr/>
          <p:nvPr/>
        </p:nvGrpSpPr>
        <p:grpSpPr>
          <a:xfrm rot="803812">
            <a:off x="3327547" y="3718878"/>
            <a:ext cx="945915" cy="945915"/>
            <a:chOff x="2832175" y="5599496"/>
            <a:chExt cx="540000" cy="540000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CB9B4F77-5388-1586-6E8F-4B75881C10B1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2832175" y="5599496"/>
              <a:ext cx="540000" cy="540000"/>
            </a:xfrm>
            <a:prstGeom prst="roundRect">
              <a:avLst>
                <a:gd name="adj" fmla="val 49522"/>
              </a:avLst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50000">
                  <a:schemeClr val="accent1"/>
                </a:gs>
              </a:gsLst>
              <a:lin ang="2700000" scaled="1"/>
            </a:gradFill>
            <a:ln>
              <a:noFill/>
            </a:ln>
            <a:effectLst>
              <a:outerShdw blurRad="177800" dist="152400" dir="2700000" algn="tl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algn="ctr">
                <a:defRPr kumimoji="1">
                  <a:noFill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endParaRPr lang="zh-CN" altLang="en-US" dirty="0">
                <a:sym typeface="Arial" panose="020B0604020202020204" pitchFamily="34" charset="0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7BFC077-CB0E-D7BD-A497-289AEE8F2592}"/>
                </a:ext>
              </a:extLst>
            </p:cNvPr>
            <p:cNvSpPr/>
            <p:nvPr/>
          </p:nvSpPr>
          <p:spPr>
            <a:xfrm>
              <a:off x="2989061" y="5731793"/>
              <a:ext cx="226228" cy="275406"/>
            </a:xfrm>
            <a:custGeom>
              <a:avLst/>
              <a:gdLst>
                <a:gd name="connsiteX0" fmla="*/ 284197 w 438150"/>
                <a:gd name="connsiteY0" fmla="*/ 621 h 533400"/>
                <a:gd name="connsiteX1" fmla="*/ 286102 w 438150"/>
                <a:gd name="connsiteY1" fmla="*/ 621 h 533400"/>
                <a:gd name="connsiteX2" fmla="*/ 286102 w 438150"/>
                <a:gd name="connsiteY2" fmla="*/ 124446 h 533400"/>
                <a:gd name="connsiteX3" fmla="*/ 286102 w 438150"/>
                <a:gd name="connsiteY3" fmla="*/ 126351 h 533400"/>
                <a:gd name="connsiteX4" fmla="*/ 314677 w 438150"/>
                <a:gd name="connsiteY4" fmla="*/ 153021 h 533400"/>
                <a:gd name="connsiteX5" fmla="*/ 314677 w 438150"/>
                <a:gd name="connsiteY5" fmla="*/ 153021 h 533400"/>
                <a:gd name="connsiteX6" fmla="*/ 438502 w 438150"/>
                <a:gd name="connsiteY6" fmla="*/ 153021 h 533400"/>
                <a:gd name="connsiteX7" fmla="*/ 438502 w 438150"/>
                <a:gd name="connsiteY7" fmla="*/ 154926 h 533400"/>
                <a:gd name="connsiteX8" fmla="*/ 438502 w 438150"/>
                <a:gd name="connsiteY8" fmla="*/ 505446 h 533400"/>
                <a:gd name="connsiteX9" fmla="*/ 409927 w 438150"/>
                <a:gd name="connsiteY9" fmla="*/ 534021 h 533400"/>
                <a:gd name="connsiteX10" fmla="*/ 28927 w 438150"/>
                <a:gd name="connsiteY10" fmla="*/ 534021 h 533400"/>
                <a:gd name="connsiteX11" fmla="*/ 352 w 438150"/>
                <a:gd name="connsiteY11" fmla="*/ 505446 h 533400"/>
                <a:gd name="connsiteX12" fmla="*/ 352 w 438150"/>
                <a:gd name="connsiteY12" fmla="*/ 29196 h 533400"/>
                <a:gd name="connsiteX13" fmla="*/ 28927 w 438150"/>
                <a:gd name="connsiteY13" fmla="*/ 621 h 533400"/>
                <a:gd name="connsiteX14" fmla="*/ 284197 w 438150"/>
                <a:gd name="connsiteY14" fmla="*/ 621 h 533400"/>
                <a:gd name="connsiteX15" fmla="*/ 248002 w 438150"/>
                <a:gd name="connsiteY15" fmla="*/ 200646 h 533400"/>
                <a:gd name="connsiteX16" fmla="*/ 152752 w 438150"/>
                <a:gd name="connsiteY16" fmla="*/ 200646 h 533400"/>
                <a:gd name="connsiteX17" fmla="*/ 152752 w 438150"/>
                <a:gd name="connsiteY17" fmla="*/ 410196 h 533400"/>
                <a:gd name="connsiteX18" fmla="*/ 171802 w 438150"/>
                <a:gd name="connsiteY18" fmla="*/ 410196 h 533400"/>
                <a:gd name="connsiteX19" fmla="*/ 171802 w 438150"/>
                <a:gd name="connsiteY19" fmla="*/ 314946 h 533400"/>
                <a:gd name="connsiteX20" fmla="*/ 248002 w 438150"/>
                <a:gd name="connsiteY20" fmla="*/ 314946 h 533400"/>
                <a:gd name="connsiteX21" fmla="*/ 249907 w 438150"/>
                <a:gd name="connsiteY21" fmla="*/ 314946 h 533400"/>
                <a:gd name="connsiteX22" fmla="*/ 305152 w 438150"/>
                <a:gd name="connsiteY22" fmla="*/ 257796 h 533400"/>
                <a:gd name="connsiteX23" fmla="*/ 248002 w 438150"/>
                <a:gd name="connsiteY23" fmla="*/ 200646 h 533400"/>
                <a:gd name="connsiteX24" fmla="*/ 248002 w 438150"/>
                <a:gd name="connsiteY24" fmla="*/ 200646 h 533400"/>
                <a:gd name="connsiteX25" fmla="*/ 248002 w 438150"/>
                <a:gd name="connsiteY25" fmla="*/ 219696 h 533400"/>
                <a:gd name="connsiteX26" fmla="*/ 286102 w 438150"/>
                <a:gd name="connsiteY26" fmla="*/ 257796 h 533400"/>
                <a:gd name="connsiteX27" fmla="*/ 248002 w 438150"/>
                <a:gd name="connsiteY27" fmla="*/ 295896 h 533400"/>
                <a:gd name="connsiteX28" fmla="*/ 248002 w 438150"/>
                <a:gd name="connsiteY28" fmla="*/ 295896 h 533400"/>
                <a:gd name="connsiteX29" fmla="*/ 171802 w 438150"/>
                <a:gd name="connsiteY29" fmla="*/ 295896 h 533400"/>
                <a:gd name="connsiteX30" fmla="*/ 171802 w 438150"/>
                <a:gd name="connsiteY30" fmla="*/ 219696 h 533400"/>
                <a:gd name="connsiteX31" fmla="*/ 248002 w 438150"/>
                <a:gd name="connsiteY31" fmla="*/ 219696 h 533400"/>
                <a:gd name="connsiteX32" fmla="*/ 428977 w 438150"/>
                <a:gd name="connsiteY32" fmla="*/ 133971 h 533400"/>
                <a:gd name="connsiteX33" fmla="*/ 314677 w 438150"/>
                <a:gd name="connsiteY33" fmla="*/ 133971 h 533400"/>
                <a:gd name="connsiteX34" fmla="*/ 313724 w 438150"/>
                <a:gd name="connsiteY34" fmla="*/ 133971 h 533400"/>
                <a:gd name="connsiteX35" fmla="*/ 305152 w 438150"/>
                <a:gd name="connsiteY35" fmla="*/ 124446 h 533400"/>
                <a:gd name="connsiteX36" fmla="*/ 305152 w 438150"/>
                <a:gd name="connsiteY36" fmla="*/ 124446 h 533400"/>
                <a:gd name="connsiteX37" fmla="*/ 305152 w 438150"/>
                <a:gd name="connsiteY37" fmla="*/ 10146 h 533400"/>
                <a:gd name="connsiteX38" fmla="*/ 428977 w 438150"/>
                <a:gd name="connsiteY38" fmla="*/ 13397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38150" h="533400">
                  <a:moveTo>
                    <a:pt x="284197" y="621"/>
                  </a:moveTo>
                  <a:cubicBezTo>
                    <a:pt x="285149" y="621"/>
                    <a:pt x="286102" y="621"/>
                    <a:pt x="286102" y="621"/>
                  </a:cubicBezTo>
                  <a:lnTo>
                    <a:pt x="286102" y="124446"/>
                  </a:lnTo>
                  <a:lnTo>
                    <a:pt x="286102" y="126351"/>
                  </a:lnTo>
                  <a:cubicBezTo>
                    <a:pt x="287055" y="141591"/>
                    <a:pt x="299437" y="153021"/>
                    <a:pt x="314677" y="153021"/>
                  </a:cubicBezTo>
                  <a:lnTo>
                    <a:pt x="314677" y="153021"/>
                  </a:lnTo>
                  <a:lnTo>
                    <a:pt x="438502" y="153021"/>
                  </a:lnTo>
                  <a:cubicBezTo>
                    <a:pt x="438502" y="153974"/>
                    <a:pt x="438502" y="154926"/>
                    <a:pt x="438502" y="154926"/>
                  </a:cubicBezTo>
                  <a:lnTo>
                    <a:pt x="438502" y="505446"/>
                  </a:lnTo>
                  <a:cubicBezTo>
                    <a:pt x="438502" y="521639"/>
                    <a:pt x="426120" y="534021"/>
                    <a:pt x="409927" y="534021"/>
                  </a:cubicBezTo>
                  <a:lnTo>
                    <a:pt x="28927" y="534021"/>
                  </a:lnTo>
                  <a:cubicBezTo>
                    <a:pt x="12734" y="534021"/>
                    <a:pt x="352" y="521639"/>
                    <a:pt x="352" y="505446"/>
                  </a:cubicBezTo>
                  <a:lnTo>
                    <a:pt x="352" y="29196"/>
                  </a:lnTo>
                  <a:cubicBezTo>
                    <a:pt x="352" y="13004"/>
                    <a:pt x="12734" y="621"/>
                    <a:pt x="28927" y="621"/>
                  </a:cubicBezTo>
                  <a:lnTo>
                    <a:pt x="284197" y="621"/>
                  </a:lnTo>
                  <a:close/>
                  <a:moveTo>
                    <a:pt x="248002" y="200646"/>
                  </a:moveTo>
                  <a:lnTo>
                    <a:pt x="152752" y="200646"/>
                  </a:lnTo>
                  <a:lnTo>
                    <a:pt x="152752" y="410196"/>
                  </a:lnTo>
                  <a:lnTo>
                    <a:pt x="171802" y="410196"/>
                  </a:lnTo>
                  <a:lnTo>
                    <a:pt x="171802" y="314946"/>
                  </a:lnTo>
                  <a:lnTo>
                    <a:pt x="248002" y="314946"/>
                  </a:lnTo>
                  <a:lnTo>
                    <a:pt x="249907" y="314946"/>
                  </a:lnTo>
                  <a:cubicBezTo>
                    <a:pt x="280387" y="313994"/>
                    <a:pt x="305152" y="288276"/>
                    <a:pt x="305152" y="257796"/>
                  </a:cubicBezTo>
                  <a:cubicBezTo>
                    <a:pt x="305152" y="226364"/>
                    <a:pt x="279434" y="200646"/>
                    <a:pt x="248002" y="200646"/>
                  </a:cubicBezTo>
                  <a:lnTo>
                    <a:pt x="248002" y="200646"/>
                  </a:lnTo>
                  <a:close/>
                  <a:moveTo>
                    <a:pt x="248002" y="219696"/>
                  </a:moveTo>
                  <a:cubicBezTo>
                    <a:pt x="268957" y="219696"/>
                    <a:pt x="286102" y="236841"/>
                    <a:pt x="286102" y="257796"/>
                  </a:cubicBezTo>
                  <a:cubicBezTo>
                    <a:pt x="286102" y="278751"/>
                    <a:pt x="268957" y="295896"/>
                    <a:pt x="248002" y="295896"/>
                  </a:cubicBezTo>
                  <a:lnTo>
                    <a:pt x="248002" y="295896"/>
                  </a:lnTo>
                  <a:lnTo>
                    <a:pt x="171802" y="295896"/>
                  </a:lnTo>
                  <a:lnTo>
                    <a:pt x="171802" y="219696"/>
                  </a:lnTo>
                  <a:lnTo>
                    <a:pt x="248002" y="219696"/>
                  </a:lnTo>
                  <a:close/>
                  <a:moveTo>
                    <a:pt x="428977" y="133971"/>
                  </a:moveTo>
                  <a:lnTo>
                    <a:pt x="314677" y="133971"/>
                  </a:lnTo>
                  <a:lnTo>
                    <a:pt x="313724" y="133971"/>
                  </a:lnTo>
                  <a:cubicBezTo>
                    <a:pt x="308962" y="133019"/>
                    <a:pt x="305152" y="129209"/>
                    <a:pt x="305152" y="124446"/>
                  </a:cubicBezTo>
                  <a:lnTo>
                    <a:pt x="305152" y="124446"/>
                  </a:lnTo>
                  <a:lnTo>
                    <a:pt x="305152" y="10146"/>
                  </a:lnTo>
                  <a:lnTo>
                    <a:pt x="428977" y="13397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7C8F83AA-A2DE-C128-1560-62A032B61B35}"/>
              </a:ext>
            </a:extLst>
          </p:cNvPr>
          <p:cNvCxnSpPr>
            <a:cxnSpLocks/>
          </p:cNvCxnSpPr>
          <p:nvPr/>
        </p:nvCxnSpPr>
        <p:spPr>
          <a:xfrm flipV="1">
            <a:off x="2140341" y="1853502"/>
            <a:ext cx="251811" cy="225823"/>
          </a:xfrm>
          <a:prstGeom prst="line">
            <a:avLst/>
          </a:prstGeom>
          <a:ln w="2222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itle 94"/>
          <p:cNvSpPr>
            <a:spLocks noGrp="1"/>
          </p:cNvSpPr>
          <p:nvPr>
            <p:ph type="title"/>
          </p:nvPr>
        </p:nvSpPr>
        <p:spPr>
          <a:xfrm>
            <a:off x="1020884" y="528992"/>
            <a:ext cx="6840917" cy="508615"/>
          </a:xfrm>
        </p:spPr>
        <p:txBody>
          <a:bodyPr wrap="square">
            <a:normAutofit fontScale="90000"/>
          </a:bodyPr>
          <a:lstStyle/>
          <a:p>
            <a:pPr lvl="0"/>
            <a:r>
              <a:rPr lang="zh-CN" altLang="en-US" dirty="0"/>
              <a:t>关于</a:t>
            </a:r>
            <a:r>
              <a:rPr lang="en-US" altLang="zh-CN" dirty="0"/>
              <a:t>RapMix</a:t>
            </a:r>
            <a:r>
              <a:rPr lang="zh-CN" altLang="en-US" dirty="0"/>
              <a:t>的未来优化方向（</a:t>
            </a:r>
            <a:r>
              <a:rPr lang="en-US" altLang="zh-CN" dirty="0"/>
              <a:t>1-3</a:t>
            </a:r>
            <a:r>
              <a:rPr lang="zh-CN" altLang="en-US" dirty="0"/>
              <a:t>个月）</a:t>
            </a:r>
            <a:endParaRPr 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FF8523A-5435-CEB4-A561-5838362FC38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61AD14A-FAD5-BA33-A375-6D794469A19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58744F4-913F-33AC-366B-B8CF246DE1A1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B9217CB-2673-6C34-2DE5-81491B0FFA16}"/>
              </a:ext>
            </a:extLst>
          </p:cNvPr>
          <p:cNvSpPr txBox="1"/>
          <p:nvPr/>
        </p:nvSpPr>
        <p:spPr>
          <a:xfrm>
            <a:off x="812151" y="11121931"/>
            <a:ext cx="2429330" cy="241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17EC183D-89B7-1946-E29C-CABC4C257D9F}"/>
              </a:ext>
            </a:extLst>
          </p:cNvPr>
          <p:cNvSpPr txBox="1"/>
          <p:nvPr/>
        </p:nvSpPr>
        <p:spPr>
          <a:xfrm>
            <a:off x="4926055" y="3186193"/>
            <a:ext cx="2859467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3. AI</a:t>
            </a:r>
            <a:r>
              <a:rPr lang="zh-CN" altLang="en-US" b="1" dirty="0"/>
              <a:t>混音算法升级</a:t>
            </a:r>
            <a:endParaRPr lang="en-US" altLang="zh-CN" b="1" dirty="0"/>
          </a:p>
          <a:p>
            <a:endParaRPr lang="zh-CN" altLang="en-US" sz="11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优化降噪与人声提取效果，提升整体声音清晰度。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引入自动音准校正与智能节奏对齐，让新人也能快速做出上手。</a:t>
            </a:r>
            <a:endParaRPr lang="en-US" altLang="zh-C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加入“</a:t>
            </a:r>
            <a:r>
              <a:rPr lang="en-US" altLang="zh-CN" sz="1600" dirty="0"/>
              <a:t>AI</a:t>
            </a:r>
            <a:r>
              <a:rPr lang="zh-CN" altLang="en-US" sz="1600" dirty="0"/>
              <a:t>风格推荐”，根据用户历史偏好自动推荐旋律、</a:t>
            </a:r>
            <a:r>
              <a:rPr lang="en-US" altLang="zh-CN" sz="1600" dirty="0"/>
              <a:t>Beat</a:t>
            </a:r>
            <a:r>
              <a:rPr lang="zh-CN" altLang="en-US" sz="1600" dirty="0"/>
              <a:t>、音色。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86647DFF-B0B7-EF9B-544B-44DB30AF77A1}"/>
              </a:ext>
            </a:extLst>
          </p:cNvPr>
          <p:cNvSpPr txBox="1"/>
          <p:nvPr/>
        </p:nvSpPr>
        <p:spPr>
          <a:xfrm>
            <a:off x="365032" y="2981277"/>
            <a:ext cx="3002943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1. UI/UX </a:t>
            </a:r>
            <a:r>
              <a:rPr lang="zh-CN" altLang="en-US" b="1" dirty="0"/>
              <a:t>操作流程优化</a:t>
            </a:r>
            <a:endParaRPr lang="en-US" altLang="zh-CN" b="1" dirty="0"/>
          </a:p>
          <a:p>
            <a:endParaRPr lang="zh-CN" altLang="en-US" sz="11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创作模块减少点击路径，让常用功能更突出（如音轨管理、实时返音）。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优化草稿与作品切换流程，减少用户在多个界面来回跳转的成本。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E4BEDA37-7EE7-C08F-2B20-5C866CA69092}"/>
              </a:ext>
            </a:extLst>
          </p:cNvPr>
          <p:cNvSpPr txBox="1"/>
          <p:nvPr/>
        </p:nvSpPr>
        <p:spPr>
          <a:xfrm>
            <a:off x="2450519" y="4761505"/>
            <a:ext cx="2651252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2. </a:t>
            </a:r>
            <a:r>
              <a:rPr lang="zh-CN" altLang="en-US" b="1" dirty="0"/>
              <a:t>社区互动增强</a:t>
            </a:r>
          </a:p>
          <a:p>
            <a:endParaRPr lang="zh-CN" altLang="en-US" sz="11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增加作品评论区的“置顶评论 </a:t>
            </a:r>
            <a:r>
              <a:rPr lang="en-US" altLang="zh-CN" sz="1600" dirty="0"/>
              <a:t>/ </a:t>
            </a:r>
            <a:r>
              <a:rPr lang="zh-CN" altLang="en-US" sz="1600" dirty="0"/>
              <a:t>精选评论”。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新增“挑战排行榜”、“每日热门作品”，提升参与感与作品曝光。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53B8D070-DED7-42BF-DE87-DD1F1437674A}"/>
              </a:ext>
            </a:extLst>
          </p:cNvPr>
          <p:cNvSpPr txBox="1"/>
          <p:nvPr/>
        </p:nvSpPr>
        <p:spPr>
          <a:xfrm>
            <a:off x="7541755" y="4548104"/>
            <a:ext cx="2564858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4. </a:t>
            </a:r>
            <a:r>
              <a:rPr lang="zh-CN" altLang="en-US" b="1" dirty="0"/>
              <a:t>用户成长体系完善</a:t>
            </a:r>
            <a:endParaRPr lang="en-US" altLang="zh-CN" b="1" dirty="0"/>
          </a:p>
          <a:p>
            <a:endParaRPr lang="zh-CN" altLang="en-US" sz="11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增加更多等级勋章、任务体系，强化创作者的成就感。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提供“创作数据分析”，如播放趋势、收藏占比、粉丝画像等。</a:t>
            </a:r>
          </a:p>
          <a:p>
            <a:endParaRPr lang="zh-CN" altLang="en-US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32C4DCEC-1AB1-5261-556C-807B5EE727D8}"/>
              </a:ext>
            </a:extLst>
          </p:cNvPr>
          <p:cNvSpPr txBox="1"/>
          <p:nvPr/>
        </p:nvSpPr>
        <p:spPr>
          <a:xfrm>
            <a:off x="9753104" y="3186193"/>
            <a:ext cx="2343646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/>
              <a:t>5. </a:t>
            </a:r>
            <a:r>
              <a:rPr lang="zh-CN" altLang="en-US" b="1" dirty="0"/>
              <a:t>增值服务优化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  <a:p>
            <a:endParaRPr lang="zh-CN" altLang="en-US" sz="11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引入更多虚拟商品。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/>
              <a:t>优化钱包充值返利，提高用户付费转化。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011757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774C61-CD49-1236-F188-E5B2BEA42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ABB6F28A-3F27-3BA6-F6A7-3EB4B8E82E79}"/>
              </a:ext>
            </a:extLst>
          </p:cNvPr>
          <p:cNvSpPr/>
          <p:nvPr/>
        </p:nvSpPr>
        <p:spPr>
          <a:xfrm>
            <a:off x="5043948" y="3598606"/>
            <a:ext cx="7148052" cy="3259394"/>
          </a:xfrm>
          <a:prstGeom prst="ellipse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CF54C15-DCEF-D7B4-F5FC-31D3E1239B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64A474-EEFA-1ED5-8F71-381D5AB59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2266608"/>
            <a:ext cx="5791200" cy="1162392"/>
          </a:xfrm>
        </p:spPr>
        <p:txBody>
          <a:bodyPr wrap="square">
            <a:normAutofit/>
          </a:bodyPr>
          <a:lstStyle/>
          <a:p>
            <a:pPr algn="ctr"/>
            <a:r>
              <a:rPr lang="en-US" altLang="zh-CN" sz="6600" dirty="0">
                <a:solidFill>
                  <a:schemeClr val="accent5">
                    <a:lumMod val="20000"/>
                    <a:lumOff val="80000"/>
                  </a:schemeClr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05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：</a:t>
            </a:r>
            <a:r>
              <a:rPr kumimoji="1" lang="zh-CN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未来规划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F174136-8997-810F-B960-B2DEA04BBD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6075" y="3598606"/>
            <a:ext cx="5334000" cy="956880"/>
          </a:xfrm>
        </p:spPr>
        <p:txBody>
          <a:bodyPr wrap="square">
            <a:normAutofit/>
          </a:bodyPr>
          <a:lstStyle/>
          <a:p>
            <a:r>
              <a:rPr lang="en-US" altLang="zh-CN" sz="2800" dirty="0">
                <a:latin typeface="Brush Script MT" panose="03060802040406070304" pitchFamily="66" charset="0"/>
              </a:rPr>
              <a:t>RapMix</a:t>
            </a:r>
            <a:r>
              <a:rPr lang="en-US" altLang="zh-CN" sz="2000" dirty="0">
                <a:latin typeface="Brush Script MT" panose="03060802040406070304" pitchFamily="66" charset="0"/>
              </a:rPr>
              <a:t> </a:t>
            </a:r>
            <a:r>
              <a:rPr lang="en-US" altLang="zh-CN" sz="2000" dirty="0"/>
              <a:t>—</a:t>
            </a:r>
            <a:r>
              <a:rPr lang="en-US" altLang="zh-CN" sz="2000" i="1" dirty="0"/>
              <a:t>AI </a:t>
            </a:r>
            <a:r>
              <a:rPr lang="zh-CN" altLang="en-US" sz="2000" i="1" dirty="0"/>
              <a:t>驱动的轻量级混音新体验</a:t>
            </a:r>
            <a:endParaRPr lang="en-US" altLang="zh-CN" sz="2000" i="1" dirty="0"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31901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03B0E-8D9F-8F08-5B33-7792C9600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58CA413E-7B62-4CD1-1F0B-E379CC32F7A5}"/>
              </a:ext>
            </a:extLst>
          </p:cNvPr>
          <p:cNvSpPr/>
          <p:nvPr/>
        </p:nvSpPr>
        <p:spPr>
          <a:xfrm>
            <a:off x="7782106" y="1903616"/>
            <a:ext cx="3839425" cy="3373182"/>
          </a:xfrm>
          <a:prstGeom prst="roundRect">
            <a:avLst/>
          </a:prstGeom>
          <a:solidFill>
            <a:schemeClr val="accent2">
              <a:lumMod val="20000"/>
              <a:lumOff val="80000"/>
              <a:alpha val="62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F920C3EA-0F16-DAAE-5130-AA384CFF5F2A}"/>
              </a:ext>
            </a:extLst>
          </p:cNvPr>
          <p:cNvSpPr/>
          <p:nvPr/>
        </p:nvSpPr>
        <p:spPr>
          <a:xfrm>
            <a:off x="585756" y="2043064"/>
            <a:ext cx="3839425" cy="3373182"/>
          </a:xfrm>
          <a:prstGeom prst="roundRect">
            <a:avLst/>
          </a:prstGeom>
          <a:solidFill>
            <a:schemeClr val="accent2">
              <a:lumMod val="20000"/>
              <a:lumOff val="80000"/>
              <a:alpha val="62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F37CED3-AECC-EC18-3C41-F0BADF9B0213}"/>
              </a:ext>
            </a:extLst>
          </p:cNvPr>
          <p:cNvCxnSpPr>
            <a:cxnSpLocks/>
          </p:cNvCxnSpPr>
          <p:nvPr/>
        </p:nvCxnSpPr>
        <p:spPr>
          <a:xfrm>
            <a:off x="7084190" y="3590207"/>
            <a:ext cx="2364458" cy="0"/>
          </a:xfrm>
          <a:prstGeom prst="straightConnector1">
            <a:avLst/>
          </a:prstGeom>
          <a:ln w="28575" cap="rnd">
            <a:gradFill>
              <a:gsLst>
                <a:gs pos="100000">
                  <a:schemeClr val="tx1">
                    <a:lumMod val="50000"/>
                    <a:lumOff val="50000"/>
                    <a:alpha val="0"/>
                  </a:schemeClr>
                </a:gs>
                <a:gs pos="20000">
                  <a:schemeClr val="tx1">
                    <a:lumMod val="50000"/>
                    <a:lumOff val="50000"/>
                    <a:alpha val="20000"/>
                  </a:schemeClr>
                </a:gs>
              </a:gsLst>
              <a:lin ang="0" scaled="0"/>
            </a:gradFill>
            <a:round/>
            <a:headEnd w="sm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34CDFD7-709D-CF49-AC09-2EA8BCBE79DC}"/>
              </a:ext>
            </a:extLst>
          </p:cNvPr>
          <p:cNvCxnSpPr>
            <a:cxnSpLocks/>
          </p:cNvCxnSpPr>
          <p:nvPr/>
        </p:nvCxnSpPr>
        <p:spPr>
          <a:xfrm flipH="1">
            <a:off x="3252398" y="3590207"/>
            <a:ext cx="2353198" cy="0"/>
          </a:xfrm>
          <a:prstGeom prst="straightConnector1">
            <a:avLst/>
          </a:prstGeom>
          <a:ln w="28575" cap="rnd">
            <a:gradFill>
              <a:gsLst>
                <a:gs pos="100000">
                  <a:schemeClr val="tx1">
                    <a:lumMod val="50000"/>
                    <a:lumOff val="50000"/>
                    <a:alpha val="0"/>
                  </a:schemeClr>
                </a:gs>
                <a:gs pos="20000">
                  <a:schemeClr val="tx1">
                    <a:lumMod val="50000"/>
                    <a:lumOff val="50000"/>
                    <a:alpha val="20000"/>
                  </a:schemeClr>
                </a:gs>
              </a:gsLst>
              <a:lin ang="0" scaled="0"/>
            </a:gradFill>
            <a:round/>
            <a:headEnd w="sm" len="sm"/>
            <a:tailEnd type="non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5A345E42-81D8-9419-5E8B-B81C373EF40F}"/>
              </a:ext>
            </a:extLst>
          </p:cNvPr>
          <p:cNvSpPr/>
          <p:nvPr/>
        </p:nvSpPr>
        <p:spPr>
          <a:xfrm>
            <a:off x="5428345" y="2558804"/>
            <a:ext cx="1661232" cy="1395537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03122" h="506660">
                <a:moveTo>
                  <a:pt x="449184" y="255729"/>
                </a:moveTo>
                <a:cubicBezTo>
                  <a:pt x="461461" y="255729"/>
                  <a:pt x="471377" y="265629"/>
                  <a:pt x="471377" y="277887"/>
                </a:cubicBezTo>
                <a:lnTo>
                  <a:pt x="471377" y="484220"/>
                </a:lnTo>
                <a:cubicBezTo>
                  <a:pt x="471377" y="496478"/>
                  <a:pt x="461461" y="506378"/>
                  <a:pt x="449184" y="506378"/>
                </a:cubicBezTo>
                <a:cubicBezTo>
                  <a:pt x="436907" y="506378"/>
                  <a:pt x="426991" y="496478"/>
                  <a:pt x="426991" y="484220"/>
                </a:cubicBezTo>
                <a:lnTo>
                  <a:pt x="426991" y="277887"/>
                </a:lnTo>
                <a:cubicBezTo>
                  <a:pt x="426991" y="265629"/>
                  <a:pt x="436907" y="255729"/>
                  <a:pt x="449184" y="255729"/>
                </a:cubicBezTo>
                <a:close/>
                <a:moveTo>
                  <a:pt x="153938" y="255729"/>
                </a:moveTo>
                <a:cubicBezTo>
                  <a:pt x="166215" y="255729"/>
                  <a:pt x="176131" y="265629"/>
                  <a:pt x="176131" y="277887"/>
                </a:cubicBezTo>
                <a:lnTo>
                  <a:pt x="176131" y="484220"/>
                </a:lnTo>
                <a:cubicBezTo>
                  <a:pt x="176131" y="496478"/>
                  <a:pt x="166215" y="506378"/>
                  <a:pt x="153938" y="506378"/>
                </a:cubicBezTo>
                <a:cubicBezTo>
                  <a:pt x="141661" y="506378"/>
                  <a:pt x="131745" y="496478"/>
                  <a:pt x="131745" y="484220"/>
                </a:cubicBezTo>
                <a:lnTo>
                  <a:pt x="131745" y="277887"/>
                </a:lnTo>
                <a:cubicBezTo>
                  <a:pt x="131745" y="265629"/>
                  <a:pt x="141661" y="255729"/>
                  <a:pt x="153938" y="255729"/>
                </a:cubicBezTo>
                <a:close/>
                <a:moveTo>
                  <a:pt x="301561" y="0"/>
                </a:moveTo>
                <a:cubicBezTo>
                  <a:pt x="441796" y="0"/>
                  <a:pt x="556062" y="113464"/>
                  <a:pt x="558423" y="253801"/>
                </a:cubicBezTo>
                <a:cubicBezTo>
                  <a:pt x="584235" y="261502"/>
                  <a:pt x="603122" y="286018"/>
                  <a:pt x="603122" y="315091"/>
                </a:cubicBezTo>
                <a:lnTo>
                  <a:pt x="603122" y="442856"/>
                </a:lnTo>
                <a:cubicBezTo>
                  <a:pt x="603122" y="478058"/>
                  <a:pt x="575421" y="506660"/>
                  <a:pt x="541268" y="506660"/>
                </a:cubicBezTo>
                <a:lnTo>
                  <a:pt x="492319" y="506660"/>
                </a:lnTo>
                <a:lnTo>
                  <a:pt x="492319" y="262916"/>
                </a:lnTo>
                <a:cubicBezTo>
                  <a:pt x="492004" y="261345"/>
                  <a:pt x="491847" y="259773"/>
                  <a:pt x="491847" y="258202"/>
                </a:cubicBezTo>
                <a:cubicBezTo>
                  <a:pt x="491847" y="152595"/>
                  <a:pt x="406383" y="66633"/>
                  <a:pt x="301561" y="66633"/>
                </a:cubicBezTo>
                <a:cubicBezTo>
                  <a:pt x="196581" y="66633"/>
                  <a:pt x="111118" y="152595"/>
                  <a:pt x="111118" y="258202"/>
                </a:cubicBezTo>
                <a:cubicBezTo>
                  <a:pt x="111118" y="259459"/>
                  <a:pt x="110960" y="260559"/>
                  <a:pt x="110803" y="261816"/>
                </a:cubicBezTo>
                <a:lnTo>
                  <a:pt x="110803" y="506660"/>
                </a:lnTo>
                <a:lnTo>
                  <a:pt x="61855" y="506660"/>
                </a:lnTo>
                <a:cubicBezTo>
                  <a:pt x="27701" y="506660"/>
                  <a:pt x="0" y="478058"/>
                  <a:pt x="0" y="442856"/>
                </a:cubicBezTo>
                <a:lnTo>
                  <a:pt x="0" y="315091"/>
                </a:lnTo>
                <a:cubicBezTo>
                  <a:pt x="0" y="286018"/>
                  <a:pt x="18729" y="261659"/>
                  <a:pt x="44542" y="253801"/>
                </a:cubicBezTo>
                <a:cubicBezTo>
                  <a:pt x="46902" y="113464"/>
                  <a:pt x="161168" y="0"/>
                  <a:pt x="301561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60000">
                <a:schemeClr val="accent3"/>
              </a:gs>
            </a:gsLst>
            <a:lin ang="2700000" scaled="0"/>
          </a:gradFill>
          <a:ln w="57150" cap="rnd">
            <a:noFill/>
            <a:prstDash val="solid"/>
            <a:round/>
          </a:ln>
          <a:effectLst>
            <a:outerShdw blurRad="76200" dist="50800" dir="5400000" algn="ctr" rotWithShape="0">
              <a:schemeClr val="accent3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lang="en-US" sz="2000" b="1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A2A26B5-CA37-86F1-1E73-8578F6A0959B}"/>
              </a:ext>
            </a:extLst>
          </p:cNvPr>
          <p:cNvSpPr txBox="1"/>
          <p:nvPr/>
        </p:nvSpPr>
        <p:spPr>
          <a:xfrm>
            <a:off x="2053674" y="1053553"/>
            <a:ext cx="8410575" cy="46166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sp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solidFill>
                  <a:schemeClr val="tx1"/>
                </a:solidFill>
              </a:rPr>
              <a:t>关注于基本功能的完善与创作者生态建设</a:t>
            </a:r>
          </a:p>
        </p:txBody>
      </p:sp>
      <p:sp>
        <p:nvSpPr>
          <p:cNvPr id="55" name="Title 54">
            <a:extLst>
              <a:ext uri="{FF2B5EF4-FFF2-40B4-BE49-F238E27FC236}">
                <a16:creationId xmlns:a16="http://schemas.microsoft.com/office/drawing/2014/main" id="{65147716-869B-1AC3-466E-D810E57C9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663" y="315049"/>
            <a:ext cx="4307621" cy="895117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sz="3600" dirty="0"/>
              <a:t>未来规划</a:t>
            </a:r>
            <a:endParaRPr lang="en-US" sz="36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574359A-C305-11DA-5AA1-CC2A8504730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9561118-D4D9-8EC2-F97B-A16263B8769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778FD25-9A14-2E11-7684-B89C805BE390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2DC6E38-2EF8-3BEF-0D72-00AEB228D87F}"/>
              </a:ext>
            </a:extLst>
          </p:cNvPr>
          <p:cNvSpPr txBox="1"/>
          <p:nvPr/>
        </p:nvSpPr>
        <p:spPr>
          <a:xfrm>
            <a:off x="700151" y="2215370"/>
            <a:ext cx="362590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AI </a:t>
            </a:r>
            <a:r>
              <a:rPr lang="zh-CN" altLang="en-US" sz="2000" b="1" dirty="0"/>
              <a:t>音频能力升级</a:t>
            </a:r>
            <a:endParaRPr lang="en-US" altLang="zh-CN" sz="2000" b="1" dirty="0"/>
          </a:p>
          <a:p>
            <a:endParaRPr lang="zh-CN" altLang="en-US" sz="2000" b="1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/>
              <a:t>功能优势：</a:t>
            </a:r>
            <a:r>
              <a:rPr lang="zh-CN" altLang="en-US" dirty="0"/>
              <a:t> 提升混音准确度与音质表现，让不同设备录制的声音都能获得一致的处理效果。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/>
              <a:t>未来方向：</a:t>
            </a:r>
            <a:r>
              <a:rPr lang="zh-CN" altLang="en-US" dirty="0"/>
              <a:t> 引入更多 </a:t>
            </a:r>
            <a:r>
              <a:rPr lang="en-US" altLang="zh-CN" dirty="0"/>
              <a:t>AI </a:t>
            </a:r>
            <a:r>
              <a:rPr lang="zh-CN" altLang="en-US" dirty="0"/>
              <a:t>功能，如智能音色转换、自动伴奏生成、歌词节奏匹配等，不断扩展创作边界，为用户带来更自由、更多样的音乐表达方式。</a:t>
            </a:r>
          </a:p>
          <a:p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5DFC5B9-8BE3-7678-A3D4-FF6125378E06}"/>
              </a:ext>
            </a:extLst>
          </p:cNvPr>
          <p:cNvSpPr txBox="1"/>
          <p:nvPr/>
        </p:nvSpPr>
        <p:spPr>
          <a:xfrm>
            <a:off x="7881235" y="1989769"/>
            <a:ext cx="3839425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创作者生态建设</a:t>
            </a:r>
            <a:endParaRPr lang="en-US" altLang="zh-CN" sz="2000" b="1" dirty="0"/>
          </a:p>
          <a:p>
            <a:endParaRPr lang="zh-CN" altLang="en-US" sz="2000" b="1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/>
              <a:t>体验提升：</a:t>
            </a:r>
            <a:r>
              <a:rPr lang="zh-CN" altLang="en-US" dirty="0"/>
              <a:t> 通过作品展示区、热门挑战赛、创作等级体系等内容机制，加强用户之间的互动与曝光。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br>
              <a:rPr lang="zh-CN" altLang="en-US" dirty="0"/>
            </a:br>
            <a:r>
              <a:rPr lang="zh-CN" altLang="en-US" b="1" dirty="0"/>
              <a:t>未来方向：</a:t>
            </a:r>
            <a:r>
              <a:rPr lang="zh-CN" altLang="en-US" dirty="0"/>
              <a:t> 搭建更完善的创作者成长体系，让用户从“创作</a:t>
            </a:r>
            <a:r>
              <a:rPr lang="en-US" altLang="zh-CN" dirty="0"/>
              <a:t>—</a:t>
            </a:r>
            <a:r>
              <a:rPr lang="zh-CN" altLang="en-US" dirty="0"/>
              <a:t>展示</a:t>
            </a:r>
            <a:r>
              <a:rPr lang="en-US" altLang="zh-CN" dirty="0"/>
              <a:t>—</a:t>
            </a:r>
            <a:r>
              <a:rPr lang="zh-CN" altLang="en-US" dirty="0"/>
              <a:t>互动</a:t>
            </a:r>
            <a:r>
              <a:rPr lang="en-US" altLang="zh-CN" dirty="0"/>
              <a:t>—</a:t>
            </a:r>
            <a:r>
              <a:rPr lang="zh-CN" altLang="en-US" dirty="0"/>
              <a:t>变现”形成闭环，提升平台活跃度与用户黏性。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7824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 altLang="zh-CN" dirty="0"/>
              <a:t>Thank You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458325" y="4938712"/>
            <a:ext cx="1971675" cy="790575"/>
          </a:xfrm>
        </p:spPr>
        <p:txBody>
          <a:bodyPr wrap="square"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zh-CN" sz="1700" dirty="0"/>
              <a:t>Speaker: </a:t>
            </a:r>
            <a:r>
              <a:rPr lang="zh-CN" altLang="en-US" sz="1700" dirty="0"/>
              <a:t>刘安喆</a:t>
            </a:r>
            <a:endParaRPr lang="en-US" altLang="zh-CN" sz="17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7667624" y="5153025"/>
            <a:ext cx="1514475" cy="361950"/>
          </a:xfrm>
        </p:spPr>
        <p:txBody>
          <a:bodyPr wrap="square">
            <a:normAutofit fontScale="92500"/>
          </a:bodyPr>
          <a:lstStyle/>
          <a:p>
            <a:pPr lvl="0">
              <a:lnSpc>
                <a:spcPct val="110000"/>
              </a:lnSpc>
            </a:pPr>
            <a:r>
              <a:rPr lang="en-US" altLang="zh-CN" sz="1800" dirty="0"/>
              <a:t>Group 12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3EA4005-A5B7-227C-045A-9CAB74D72F5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7B38B48-5164-5F2B-2FBB-E43CBEBFAD2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D61B871-7E32-4C6D-1A05-88587A34D770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4546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6FCF035-CC85-F21D-71BF-A942F01D00B7}"/>
              </a:ext>
            </a:extLst>
          </p:cNvPr>
          <p:cNvGrpSpPr/>
          <p:nvPr/>
        </p:nvGrpSpPr>
        <p:grpSpPr>
          <a:xfrm>
            <a:off x="660400" y="1481213"/>
            <a:ext cx="10858500" cy="4489820"/>
            <a:chOff x="660400" y="1481213"/>
            <a:chExt cx="10858500" cy="448982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BC5227D-1BB0-5BC1-56B3-7870189CE4CB}"/>
                </a:ext>
              </a:extLst>
            </p:cNvPr>
            <p:cNvSpPr>
              <a:spLocks/>
            </p:cNvSpPr>
            <p:nvPr/>
          </p:nvSpPr>
          <p:spPr>
            <a:xfrm>
              <a:off x="660400" y="1622742"/>
              <a:ext cx="3805583" cy="46166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b" anchorCtr="0">
              <a:spAutoFit/>
            </a:bodyPr>
            <a:lstStyle/>
            <a:p>
              <a:pPr>
                <a:lnSpc>
                  <a:spcPct val="100000"/>
                </a:lnSpc>
                <a:buSzPct val="25000"/>
              </a:pPr>
              <a:r>
                <a:rPr lang="zh-CN" altLang="en-US" sz="2400" b="1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rPr>
                <a:t>音乐的独特魅力</a:t>
              </a:r>
              <a:endParaRPr lang="en-US" altLang="zh-CN" sz="2800" b="1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30248DF-53F1-0101-E96A-DFA79ADE5891}"/>
                </a:ext>
              </a:extLst>
            </p:cNvPr>
            <p:cNvGrpSpPr/>
            <p:nvPr/>
          </p:nvGrpSpPr>
          <p:grpSpPr>
            <a:xfrm>
              <a:off x="5653770" y="1481213"/>
              <a:ext cx="5865129" cy="1189603"/>
              <a:chOff x="5653770" y="1274912"/>
              <a:chExt cx="5865129" cy="1189603"/>
            </a:xfrm>
          </p:grpSpPr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68548854-ED31-B059-1D8B-883C97E6740F}"/>
                  </a:ext>
                </a:extLst>
              </p:cNvPr>
              <p:cNvSpPr/>
              <p:nvPr/>
            </p:nvSpPr>
            <p:spPr>
              <a:xfrm>
                <a:off x="5911850" y="1274912"/>
                <a:ext cx="5607049" cy="1189603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4683AED-C2DE-EEB8-73B6-4CEEAC2AF62B}"/>
                  </a:ext>
                </a:extLst>
              </p:cNvPr>
              <p:cNvGrpSpPr/>
              <p:nvPr/>
            </p:nvGrpSpPr>
            <p:grpSpPr>
              <a:xfrm>
                <a:off x="5653770" y="1584746"/>
                <a:ext cx="540000" cy="540000"/>
                <a:chOff x="2832175" y="5599496"/>
                <a:chExt cx="540000" cy="540000"/>
              </a:xfrm>
            </p:grpSpPr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3CBCCAC9-FBD5-838A-AAA6-9CBC84123E93}"/>
                    </a:ext>
                  </a:extLst>
                </p:cNvPr>
                <p:cNvSpPr txBox="1">
                  <a:spLocks noChangeAspect="1"/>
                </p:cNvSpPr>
                <p:nvPr/>
              </p:nvSpPr>
              <p:spPr>
                <a:xfrm>
                  <a:off x="2832175" y="5599496"/>
                  <a:ext cx="540000" cy="540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 w="12700" cap="flat">
                  <a:noFill/>
                  <a:prstDash val="solid"/>
                  <a:miter/>
                </a:ln>
                <a:effectLst>
                  <a:outerShdw blurRad="127000" dist="63500" dir="2700000" algn="tl" rotWithShape="0">
                    <a:schemeClr val="accent1">
                      <a:alpha val="40000"/>
                    </a:schemeClr>
                  </a:outerShdw>
                </a:effectLst>
              </p:spPr>
              <p:txBody>
                <a:bodyPr rtlCol="0" anchor="ctr"/>
                <a:lstStyle>
                  <a:defPPr>
                    <a:defRPr lang="zh-CN"/>
                  </a:defPPr>
                  <a:lvl1pPr>
                    <a:defRPr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</a:lstStyle>
                <a:p>
                  <a:endParaRPr lang="zh-CN" altLang="en-US" dirty="0"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1EFDC133-8109-C046-62AB-B63A883D0E20}"/>
                    </a:ext>
                  </a:extLst>
                </p:cNvPr>
                <p:cNvSpPr/>
                <p:nvPr/>
              </p:nvSpPr>
              <p:spPr>
                <a:xfrm>
                  <a:off x="2989061" y="5731793"/>
                  <a:ext cx="226228" cy="275406"/>
                </a:xfrm>
                <a:custGeom>
                  <a:avLst/>
                  <a:gdLst>
                    <a:gd name="connsiteX0" fmla="*/ 284197 w 438150"/>
                    <a:gd name="connsiteY0" fmla="*/ 621 h 533400"/>
                    <a:gd name="connsiteX1" fmla="*/ 286102 w 438150"/>
                    <a:gd name="connsiteY1" fmla="*/ 621 h 533400"/>
                    <a:gd name="connsiteX2" fmla="*/ 286102 w 438150"/>
                    <a:gd name="connsiteY2" fmla="*/ 124446 h 533400"/>
                    <a:gd name="connsiteX3" fmla="*/ 286102 w 438150"/>
                    <a:gd name="connsiteY3" fmla="*/ 126351 h 533400"/>
                    <a:gd name="connsiteX4" fmla="*/ 314677 w 438150"/>
                    <a:gd name="connsiteY4" fmla="*/ 153021 h 533400"/>
                    <a:gd name="connsiteX5" fmla="*/ 314677 w 438150"/>
                    <a:gd name="connsiteY5" fmla="*/ 153021 h 533400"/>
                    <a:gd name="connsiteX6" fmla="*/ 438502 w 438150"/>
                    <a:gd name="connsiteY6" fmla="*/ 153021 h 533400"/>
                    <a:gd name="connsiteX7" fmla="*/ 438502 w 438150"/>
                    <a:gd name="connsiteY7" fmla="*/ 154926 h 533400"/>
                    <a:gd name="connsiteX8" fmla="*/ 438502 w 438150"/>
                    <a:gd name="connsiteY8" fmla="*/ 505446 h 533400"/>
                    <a:gd name="connsiteX9" fmla="*/ 409927 w 438150"/>
                    <a:gd name="connsiteY9" fmla="*/ 534021 h 533400"/>
                    <a:gd name="connsiteX10" fmla="*/ 28927 w 438150"/>
                    <a:gd name="connsiteY10" fmla="*/ 534021 h 533400"/>
                    <a:gd name="connsiteX11" fmla="*/ 352 w 438150"/>
                    <a:gd name="connsiteY11" fmla="*/ 505446 h 533400"/>
                    <a:gd name="connsiteX12" fmla="*/ 352 w 438150"/>
                    <a:gd name="connsiteY12" fmla="*/ 29196 h 533400"/>
                    <a:gd name="connsiteX13" fmla="*/ 28927 w 438150"/>
                    <a:gd name="connsiteY13" fmla="*/ 621 h 533400"/>
                    <a:gd name="connsiteX14" fmla="*/ 284197 w 438150"/>
                    <a:gd name="connsiteY14" fmla="*/ 621 h 533400"/>
                    <a:gd name="connsiteX15" fmla="*/ 248002 w 438150"/>
                    <a:gd name="connsiteY15" fmla="*/ 200646 h 533400"/>
                    <a:gd name="connsiteX16" fmla="*/ 152752 w 438150"/>
                    <a:gd name="connsiteY16" fmla="*/ 200646 h 533400"/>
                    <a:gd name="connsiteX17" fmla="*/ 152752 w 438150"/>
                    <a:gd name="connsiteY17" fmla="*/ 410196 h 533400"/>
                    <a:gd name="connsiteX18" fmla="*/ 171802 w 438150"/>
                    <a:gd name="connsiteY18" fmla="*/ 410196 h 533400"/>
                    <a:gd name="connsiteX19" fmla="*/ 171802 w 438150"/>
                    <a:gd name="connsiteY19" fmla="*/ 314946 h 533400"/>
                    <a:gd name="connsiteX20" fmla="*/ 248002 w 438150"/>
                    <a:gd name="connsiteY20" fmla="*/ 314946 h 533400"/>
                    <a:gd name="connsiteX21" fmla="*/ 249907 w 438150"/>
                    <a:gd name="connsiteY21" fmla="*/ 314946 h 533400"/>
                    <a:gd name="connsiteX22" fmla="*/ 305152 w 438150"/>
                    <a:gd name="connsiteY22" fmla="*/ 257796 h 533400"/>
                    <a:gd name="connsiteX23" fmla="*/ 248002 w 438150"/>
                    <a:gd name="connsiteY23" fmla="*/ 200646 h 533400"/>
                    <a:gd name="connsiteX24" fmla="*/ 248002 w 438150"/>
                    <a:gd name="connsiteY24" fmla="*/ 200646 h 533400"/>
                    <a:gd name="connsiteX25" fmla="*/ 248002 w 438150"/>
                    <a:gd name="connsiteY25" fmla="*/ 219696 h 533400"/>
                    <a:gd name="connsiteX26" fmla="*/ 286102 w 438150"/>
                    <a:gd name="connsiteY26" fmla="*/ 257796 h 533400"/>
                    <a:gd name="connsiteX27" fmla="*/ 248002 w 438150"/>
                    <a:gd name="connsiteY27" fmla="*/ 295896 h 533400"/>
                    <a:gd name="connsiteX28" fmla="*/ 248002 w 438150"/>
                    <a:gd name="connsiteY28" fmla="*/ 295896 h 533400"/>
                    <a:gd name="connsiteX29" fmla="*/ 171802 w 438150"/>
                    <a:gd name="connsiteY29" fmla="*/ 295896 h 533400"/>
                    <a:gd name="connsiteX30" fmla="*/ 171802 w 438150"/>
                    <a:gd name="connsiteY30" fmla="*/ 219696 h 533400"/>
                    <a:gd name="connsiteX31" fmla="*/ 248002 w 438150"/>
                    <a:gd name="connsiteY31" fmla="*/ 219696 h 533400"/>
                    <a:gd name="connsiteX32" fmla="*/ 428977 w 438150"/>
                    <a:gd name="connsiteY32" fmla="*/ 133971 h 533400"/>
                    <a:gd name="connsiteX33" fmla="*/ 314677 w 438150"/>
                    <a:gd name="connsiteY33" fmla="*/ 133971 h 533400"/>
                    <a:gd name="connsiteX34" fmla="*/ 313724 w 438150"/>
                    <a:gd name="connsiteY34" fmla="*/ 133971 h 533400"/>
                    <a:gd name="connsiteX35" fmla="*/ 305152 w 438150"/>
                    <a:gd name="connsiteY35" fmla="*/ 124446 h 533400"/>
                    <a:gd name="connsiteX36" fmla="*/ 305152 w 438150"/>
                    <a:gd name="connsiteY36" fmla="*/ 124446 h 533400"/>
                    <a:gd name="connsiteX37" fmla="*/ 305152 w 438150"/>
                    <a:gd name="connsiteY37" fmla="*/ 10146 h 533400"/>
                    <a:gd name="connsiteX38" fmla="*/ 428977 w 438150"/>
                    <a:gd name="connsiteY38" fmla="*/ 133971 h 533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438150" h="533400">
                      <a:moveTo>
                        <a:pt x="284197" y="621"/>
                      </a:moveTo>
                      <a:cubicBezTo>
                        <a:pt x="285149" y="621"/>
                        <a:pt x="286102" y="621"/>
                        <a:pt x="286102" y="621"/>
                      </a:cubicBezTo>
                      <a:lnTo>
                        <a:pt x="286102" y="124446"/>
                      </a:lnTo>
                      <a:lnTo>
                        <a:pt x="286102" y="126351"/>
                      </a:lnTo>
                      <a:cubicBezTo>
                        <a:pt x="287055" y="141591"/>
                        <a:pt x="299437" y="153021"/>
                        <a:pt x="314677" y="153021"/>
                      </a:cubicBezTo>
                      <a:lnTo>
                        <a:pt x="314677" y="153021"/>
                      </a:lnTo>
                      <a:lnTo>
                        <a:pt x="438502" y="153021"/>
                      </a:lnTo>
                      <a:cubicBezTo>
                        <a:pt x="438502" y="153974"/>
                        <a:pt x="438502" y="154926"/>
                        <a:pt x="438502" y="154926"/>
                      </a:cubicBezTo>
                      <a:lnTo>
                        <a:pt x="438502" y="505446"/>
                      </a:lnTo>
                      <a:cubicBezTo>
                        <a:pt x="438502" y="521639"/>
                        <a:pt x="426120" y="534021"/>
                        <a:pt x="409927" y="534021"/>
                      </a:cubicBezTo>
                      <a:lnTo>
                        <a:pt x="28927" y="534021"/>
                      </a:lnTo>
                      <a:cubicBezTo>
                        <a:pt x="12734" y="534021"/>
                        <a:pt x="352" y="521639"/>
                        <a:pt x="352" y="505446"/>
                      </a:cubicBezTo>
                      <a:lnTo>
                        <a:pt x="352" y="29196"/>
                      </a:lnTo>
                      <a:cubicBezTo>
                        <a:pt x="352" y="13004"/>
                        <a:pt x="12734" y="621"/>
                        <a:pt x="28927" y="621"/>
                      </a:cubicBezTo>
                      <a:lnTo>
                        <a:pt x="284197" y="621"/>
                      </a:lnTo>
                      <a:close/>
                      <a:moveTo>
                        <a:pt x="248002" y="200646"/>
                      </a:moveTo>
                      <a:lnTo>
                        <a:pt x="152752" y="200646"/>
                      </a:lnTo>
                      <a:lnTo>
                        <a:pt x="152752" y="410196"/>
                      </a:lnTo>
                      <a:lnTo>
                        <a:pt x="171802" y="410196"/>
                      </a:lnTo>
                      <a:lnTo>
                        <a:pt x="171802" y="314946"/>
                      </a:lnTo>
                      <a:lnTo>
                        <a:pt x="248002" y="314946"/>
                      </a:lnTo>
                      <a:lnTo>
                        <a:pt x="249907" y="314946"/>
                      </a:lnTo>
                      <a:cubicBezTo>
                        <a:pt x="280387" y="313994"/>
                        <a:pt x="305152" y="288276"/>
                        <a:pt x="305152" y="257796"/>
                      </a:cubicBezTo>
                      <a:cubicBezTo>
                        <a:pt x="305152" y="226364"/>
                        <a:pt x="279434" y="200646"/>
                        <a:pt x="248002" y="200646"/>
                      </a:cubicBezTo>
                      <a:lnTo>
                        <a:pt x="248002" y="200646"/>
                      </a:lnTo>
                      <a:close/>
                      <a:moveTo>
                        <a:pt x="248002" y="219696"/>
                      </a:moveTo>
                      <a:cubicBezTo>
                        <a:pt x="268957" y="219696"/>
                        <a:pt x="286102" y="236841"/>
                        <a:pt x="286102" y="257796"/>
                      </a:cubicBezTo>
                      <a:cubicBezTo>
                        <a:pt x="286102" y="278751"/>
                        <a:pt x="268957" y="295896"/>
                        <a:pt x="248002" y="295896"/>
                      </a:cubicBezTo>
                      <a:lnTo>
                        <a:pt x="248002" y="295896"/>
                      </a:lnTo>
                      <a:lnTo>
                        <a:pt x="171802" y="295896"/>
                      </a:lnTo>
                      <a:lnTo>
                        <a:pt x="171802" y="219696"/>
                      </a:lnTo>
                      <a:lnTo>
                        <a:pt x="248002" y="219696"/>
                      </a:lnTo>
                      <a:close/>
                      <a:moveTo>
                        <a:pt x="428977" y="133971"/>
                      </a:moveTo>
                      <a:lnTo>
                        <a:pt x="314677" y="133971"/>
                      </a:lnTo>
                      <a:lnTo>
                        <a:pt x="313724" y="133971"/>
                      </a:lnTo>
                      <a:cubicBezTo>
                        <a:pt x="308962" y="133019"/>
                        <a:pt x="305152" y="129209"/>
                        <a:pt x="305152" y="124446"/>
                      </a:cubicBezTo>
                      <a:lnTo>
                        <a:pt x="305152" y="124446"/>
                      </a:lnTo>
                      <a:lnTo>
                        <a:pt x="305152" y="10146"/>
                      </a:lnTo>
                      <a:lnTo>
                        <a:pt x="428977" y="13397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2F380F2-DC44-4E06-36DC-EFD07CC4D6B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58363" y="1793525"/>
                <a:ext cx="3539841" cy="29482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1500"/>
                  </a:lnSpc>
                  <a:defRPr sz="900"/>
                </a:lvl1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通过音乐，我们可以更好地表达和释放情感。</a:t>
                </a: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85E91C2-829F-C39D-3214-9CC750D47C4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58363" y="1485748"/>
                <a:ext cx="2695291" cy="307777"/>
              </a:xfrm>
              <a:prstGeom prst="rect">
                <a:avLst/>
              </a:prstGeom>
              <a:noFill/>
            </p:spPr>
            <p:txBody>
              <a:bodyPr wrap="none" rtlCol="0" anchor="b">
                <a:normAutofit fontScale="92500" lnSpcReduction="10000"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sz="1600" b="1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rPr>
                  <a:t>情感表达</a:t>
                </a:r>
              </a:p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8627DA76-319C-BD00-4A14-3A1A26DE9D24}"/>
                </a:ext>
              </a:extLst>
            </p:cNvPr>
            <p:cNvGrpSpPr/>
            <p:nvPr/>
          </p:nvGrpSpPr>
          <p:grpSpPr>
            <a:xfrm>
              <a:off x="6458460" y="3037399"/>
              <a:ext cx="5060440" cy="1189603"/>
              <a:chOff x="6458459" y="2628357"/>
              <a:chExt cx="5060440" cy="1189603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ADFCFD51-1EF9-7912-0531-C4CD70369489}"/>
                  </a:ext>
                </a:extLst>
              </p:cNvPr>
              <p:cNvSpPr/>
              <p:nvPr/>
            </p:nvSpPr>
            <p:spPr>
              <a:xfrm>
                <a:off x="6733309" y="2628357"/>
                <a:ext cx="4785590" cy="1189603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632A8FB6-9052-40B8-E6CC-F92758D96BE0}"/>
                  </a:ext>
                </a:extLst>
              </p:cNvPr>
              <p:cNvGrpSpPr/>
              <p:nvPr/>
            </p:nvGrpSpPr>
            <p:grpSpPr>
              <a:xfrm>
                <a:off x="6458459" y="2940850"/>
                <a:ext cx="540000" cy="540000"/>
                <a:chOff x="3708127" y="5599496"/>
                <a:chExt cx="540000" cy="540000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16CBD84F-BEF7-29C2-2BAD-0E4FB66539A2}"/>
                    </a:ext>
                  </a:extLst>
                </p:cNvPr>
                <p:cNvSpPr txBox="1">
                  <a:spLocks noChangeAspect="1"/>
                </p:cNvSpPr>
                <p:nvPr/>
              </p:nvSpPr>
              <p:spPr>
                <a:xfrm>
                  <a:off x="3708127" y="5599496"/>
                  <a:ext cx="540000" cy="540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2700" cap="flat">
                  <a:noFill/>
                  <a:prstDash val="solid"/>
                  <a:miter/>
                </a:ln>
                <a:effectLst>
                  <a:outerShdw blurRad="127000" dist="63500" dir="2700000" algn="tl" rotWithShape="0">
                    <a:schemeClr val="accent2">
                      <a:alpha val="40000"/>
                    </a:schemeClr>
                  </a:outerShdw>
                </a:effectLst>
              </p:spPr>
              <p:txBody>
                <a:bodyPr rtlCol="0" anchor="ctr"/>
                <a:lstStyle>
                  <a:defPPr>
                    <a:defRPr lang="zh-CN"/>
                  </a:defPPr>
                  <a:lvl1pPr>
                    <a:defRPr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</a:lstStyle>
                <a:p>
                  <a:endParaRPr lang="zh-CN" altLang="en-US" dirty="0"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BA5A162E-4F24-2334-AC47-DABB77F1A2D8}"/>
                    </a:ext>
                  </a:extLst>
                </p:cNvPr>
                <p:cNvSpPr/>
                <p:nvPr/>
              </p:nvSpPr>
              <p:spPr>
                <a:xfrm>
                  <a:off x="3850260" y="5734252"/>
                  <a:ext cx="255734" cy="270488"/>
                </a:xfrm>
                <a:custGeom>
                  <a:avLst/>
                  <a:gdLst>
                    <a:gd name="connsiteX0" fmla="*/ 371955 w 495300"/>
                    <a:gd name="connsiteY0" fmla="*/ 621 h 523875"/>
                    <a:gd name="connsiteX1" fmla="*/ 400530 w 495300"/>
                    <a:gd name="connsiteY1" fmla="*/ 29196 h 523875"/>
                    <a:gd name="connsiteX2" fmla="*/ 400530 w 495300"/>
                    <a:gd name="connsiteY2" fmla="*/ 133971 h 523875"/>
                    <a:gd name="connsiteX3" fmla="*/ 371955 w 495300"/>
                    <a:gd name="connsiteY3" fmla="*/ 162546 h 523875"/>
                    <a:gd name="connsiteX4" fmla="*/ 257655 w 495300"/>
                    <a:gd name="connsiteY4" fmla="*/ 162546 h 523875"/>
                    <a:gd name="connsiteX5" fmla="*/ 257655 w 495300"/>
                    <a:gd name="connsiteY5" fmla="*/ 286371 h 523875"/>
                    <a:gd name="connsiteX6" fmla="*/ 419580 w 495300"/>
                    <a:gd name="connsiteY6" fmla="*/ 286371 h 523875"/>
                    <a:gd name="connsiteX7" fmla="*/ 457680 w 495300"/>
                    <a:gd name="connsiteY7" fmla="*/ 322566 h 523875"/>
                    <a:gd name="connsiteX8" fmla="*/ 457680 w 495300"/>
                    <a:gd name="connsiteY8" fmla="*/ 324471 h 523875"/>
                    <a:gd name="connsiteX9" fmla="*/ 457680 w 495300"/>
                    <a:gd name="connsiteY9" fmla="*/ 429246 h 523875"/>
                    <a:gd name="connsiteX10" fmla="*/ 476730 w 495300"/>
                    <a:gd name="connsiteY10" fmla="*/ 429246 h 523875"/>
                    <a:gd name="connsiteX11" fmla="*/ 495780 w 495300"/>
                    <a:gd name="connsiteY11" fmla="*/ 448296 h 523875"/>
                    <a:gd name="connsiteX12" fmla="*/ 495780 w 495300"/>
                    <a:gd name="connsiteY12" fmla="*/ 505446 h 523875"/>
                    <a:gd name="connsiteX13" fmla="*/ 476730 w 495300"/>
                    <a:gd name="connsiteY13" fmla="*/ 524496 h 523875"/>
                    <a:gd name="connsiteX14" fmla="*/ 419580 w 495300"/>
                    <a:gd name="connsiteY14" fmla="*/ 524496 h 523875"/>
                    <a:gd name="connsiteX15" fmla="*/ 400530 w 495300"/>
                    <a:gd name="connsiteY15" fmla="*/ 505446 h 523875"/>
                    <a:gd name="connsiteX16" fmla="*/ 400530 w 495300"/>
                    <a:gd name="connsiteY16" fmla="*/ 448296 h 523875"/>
                    <a:gd name="connsiteX17" fmla="*/ 419580 w 495300"/>
                    <a:gd name="connsiteY17" fmla="*/ 429246 h 523875"/>
                    <a:gd name="connsiteX18" fmla="*/ 438630 w 495300"/>
                    <a:gd name="connsiteY18" fmla="*/ 429246 h 523875"/>
                    <a:gd name="connsiteX19" fmla="*/ 438630 w 495300"/>
                    <a:gd name="connsiteY19" fmla="*/ 324471 h 523875"/>
                    <a:gd name="connsiteX20" fmla="*/ 420533 w 495300"/>
                    <a:gd name="connsiteY20" fmla="*/ 305421 h 523875"/>
                    <a:gd name="connsiteX21" fmla="*/ 419580 w 495300"/>
                    <a:gd name="connsiteY21" fmla="*/ 305421 h 523875"/>
                    <a:gd name="connsiteX22" fmla="*/ 257655 w 495300"/>
                    <a:gd name="connsiteY22" fmla="*/ 305421 h 523875"/>
                    <a:gd name="connsiteX23" fmla="*/ 257655 w 495300"/>
                    <a:gd name="connsiteY23" fmla="*/ 429246 h 523875"/>
                    <a:gd name="connsiteX24" fmla="*/ 276705 w 495300"/>
                    <a:gd name="connsiteY24" fmla="*/ 429246 h 523875"/>
                    <a:gd name="connsiteX25" fmla="*/ 295755 w 495300"/>
                    <a:gd name="connsiteY25" fmla="*/ 448296 h 523875"/>
                    <a:gd name="connsiteX26" fmla="*/ 295755 w 495300"/>
                    <a:gd name="connsiteY26" fmla="*/ 505446 h 523875"/>
                    <a:gd name="connsiteX27" fmla="*/ 276705 w 495300"/>
                    <a:gd name="connsiteY27" fmla="*/ 524496 h 523875"/>
                    <a:gd name="connsiteX28" fmla="*/ 219555 w 495300"/>
                    <a:gd name="connsiteY28" fmla="*/ 524496 h 523875"/>
                    <a:gd name="connsiteX29" fmla="*/ 200505 w 495300"/>
                    <a:gd name="connsiteY29" fmla="*/ 505446 h 523875"/>
                    <a:gd name="connsiteX30" fmla="*/ 200505 w 495300"/>
                    <a:gd name="connsiteY30" fmla="*/ 448296 h 523875"/>
                    <a:gd name="connsiteX31" fmla="*/ 219555 w 495300"/>
                    <a:gd name="connsiteY31" fmla="*/ 429246 h 523875"/>
                    <a:gd name="connsiteX32" fmla="*/ 238605 w 495300"/>
                    <a:gd name="connsiteY32" fmla="*/ 429246 h 523875"/>
                    <a:gd name="connsiteX33" fmla="*/ 238605 w 495300"/>
                    <a:gd name="connsiteY33" fmla="*/ 305421 h 523875"/>
                    <a:gd name="connsiteX34" fmla="*/ 76680 w 495300"/>
                    <a:gd name="connsiteY34" fmla="*/ 305421 h 523875"/>
                    <a:gd name="connsiteX35" fmla="*/ 57630 w 495300"/>
                    <a:gd name="connsiteY35" fmla="*/ 323519 h 523875"/>
                    <a:gd name="connsiteX36" fmla="*/ 57630 w 495300"/>
                    <a:gd name="connsiteY36" fmla="*/ 324471 h 523875"/>
                    <a:gd name="connsiteX37" fmla="*/ 57630 w 495300"/>
                    <a:gd name="connsiteY37" fmla="*/ 429246 h 523875"/>
                    <a:gd name="connsiteX38" fmla="*/ 76680 w 495300"/>
                    <a:gd name="connsiteY38" fmla="*/ 429246 h 523875"/>
                    <a:gd name="connsiteX39" fmla="*/ 95730 w 495300"/>
                    <a:gd name="connsiteY39" fmla="*/ 448296 h 523875"/>
                    <a:gd name="connsiteX40" fmla="*/ 95730 w 495300"/>
                    <a:gd name="connsiteY40" fmla="*/ 505446 h 523875"/>
                    <a:gd name="connsiteX41" fmla="*/ 76680 w 495300"/>
                    <a:gd name="connsiteY41" fmla="*/ 524496 h 523875"/>
                    <a:gd name="connsiteX42" fmla="*/ 19530 w 495300"/>
                    <a:gd name="connsiteY42" fmla="*/ 524496 h 523875"/>
                    <a:gd name="connsiteX43" fmla="*/ 480 w 495300"/>
                    <a:gd name="connsiteY43" fmla="*/ 505446 h 523875"/>
                    <a:gd name="connsiteX44" fmla="*/ 480 w 495300"/>
                    <a:gd name="connsiteY44" fmla="*/ 448296 h 523875"/>
                    <a:gd name="connsiteX45" fmla="*/ 19530 w 495300"/>
                    <a:gd name="connsiteY45" fmla="*/ 429246 h 523875"/>
                    <a:gd name="connsiteX46" fmla="*/ 38580 w 495300"/>
                    <a:gd name="connsiteY46" fmla="*/ 429246 h 523875"/>
                    <a:gd name="connsiteX47" fmla="*/ 38580 w 495300"/>
                    <a:gd name="connsiteY47" fmla="*/ 324471 h 523875"/>
                    <a:gd name="connsiteX48" fmla="*/ 74775 w 495300"/>
                    <a:gd name="connsiteY48" fmla="*/ 286371 h 523875"/>
                    <a:gd name="connsiteX49" fmla="*/ 76680 w 495300"/>
                    <a:gd name="connsiteY49" fmla="*/ 286371 h 523875"/>
                    <a:gd name="connsiteX50" fmla="*/ 238605 w 495300"/>
                    <a:gd name="connsiteY50" fmla="*/ 286371 h 523875"/>
                    <a:gd name="connsiteX51" fmla="*/ 238605 w 495300"/>
                    <a:gd name="connsiteY51" fmla="*/ 162546 h 523875"/>
                    <a:gd name="connsiteX52" fmla="*/ 124305 w 495300"/>
                    <a:gd name="connsiteY52" fmla="*/ 162546 h 523875"/>
                    <a:gd name="connsiteX53" fmla="*/ 95730 w 495300"/>
                    <a:gd name="connsiteY53" fmla="*/ 133971 h 523875"/>
                    <a:gd name="connsiteX54" fmla="*/ 95730 w 495300"/>
                    <a:gd name="connsiteY54" fmla="*/ 29196 h 523875"/>
                    <a:gd name="connsiteX55" fmla="*/ 124305 w 495300"/>
                    <a:gd name="connsiteY55" fmla="*/ 621 h 523875"/>
                    <a:gd name="connsiteX56" fmla="*/ 371955 w 495300"/>
                    <a:gd name="connsiteY56" fmla="*/ 621 h 523875"/>
                    <a:gd name="connsiteX57" fmla="*/ 148118 w 495300"/>
                    <a:gd name="connsiteY57" fmla="*/ 95871 h 523875"/>
                    <a:gd name="connsiteX58" fmla="*/ 133830 w 495300"/>
                    <a:gd name="connsiteY58" fmla="*/ 110159 h 523875"/>
                    <a:gd name="connsiteX59" fmla="*/ 148118 w 495300"/>
                    <a:gd name="connsiteY59" fmla="*/ 124446 h 523875"/>
                    <a:gd name="connsiteX60" fmla="*/ 162405 w 495300"/>
                    <a:gd name="connsiteY60" fmla="*/ 110159 h 523875"/>
                    <a:gd name="connsiteX61" fmla="*/ 148118 w 495300"/>
                    <a:gd name="connsiteY61" fmla="*/ 95871 h 5238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</a:cxnLst>
                  <a:rect l="l" t="t" r="r" b="b"/>
                  <a:pathLst>
                    <a:path w="495300" h="523875">
                      <a:moveTo>
                        <a:pt x="371955" y="621"/>
                      </a:moveTo>
                      <a:cubicBezTo>
                        <a:pt x="388148" y="621"/>
                        <a:pt x="400530" y="13004"/>
                        <a:pt x="400530" y="29196"/>
                      </a:cubicBezTo>
                      <a:lnTo>
                        <a:pt x="400530" y="133971"/>
                      </a:lnTo>
                      <a:cubicBezTo>
                        <a:pt x="400530" y="150164"/>
                        <a:pt x="388148" y="162546"/>
                        <a:pt x="371955" y="162546"/>
                      </a:cubicBezTo>
                      <a:lnTo>
                        <a:pt x="257655" y="162546"/>
                      </a:lnTo>
                      <a:lnTo>
                        <a:pt x="257655" y="286371"/>
                      </a:lnTo>
                      <a:lnTo>
                        <a:pt x="419580" y="286371"/>
                      </a:lnTo>
                      <a:cubicBezTo>
                        <a:pt x="439583" y="286371"/>
                        <a:pt x="456727" y="302564"/>
                        <a:pt x="457680" y="322566"/>
                      </a:cubicBezTo>
                      <a:lnTo>
                        <a:pt x="457680" y="324471"/>
                      </a:lnTo>
                      <a:lnTo>
                        <a:pt x="457680" y="429246"/>
                      </a:lnTo>
                      <a:lnTo>
                        <a:pt x="476730" y="429246"/>
                      </a:lnTo>
                      <a:cubicBezTo>
                        <a:pt x="487208" y="429246"/>
                        <a:pt x="495780" y="437819"/>
                        <a:pt x="495780" y="448296"/>
                      </a:cubicBezTo>
                      <a:lnTo>
                        <a:pt x="495780" y="505446"/>
                      </a:lnTo>
                      <a:cubicBezTo>
                        <a:pt x="495780" y="515924"/>
                        <a:pt x="487208" y="524496"/>
                        <a:pt x="476730" y="524496"/>
                      </a:cubicBezTo>
                      <a:lnTo>
                        <a:pt x="419580" y="524496"/>
                      </a:lnTo>
                      <a:cubicBezTo>
                        <a:pt x="409102" y="524496"/>
                        <a:pt x="400530" y="515924"/>
                        <a:pt x="400530" y="505446"/>
                      </a:cubicBezTo>
                      <a:lnTo>
                        <a:pt x="400530" y="448296"/>
                      </a:lnTo>
                      <a:cubicBezTo>
                        <a:pt x="400530" y="437819"/>
                        <a:pt x="409102" y="429246"/>
                        <a:pt x="419580" y="429246"/>
                      </a:cubicBezTo>
                      <a:lnTo>
                        <a:pt x="438630" y="429246"/>
                      </a:lnTo>
                      <a:lnTo>
                        <a:pt x="438630" y="324471"/>
                      </a:lnTo>
                      <a:cubicBezTo>
                        <a:pt x="438630" y="313994"/>
                        <a:pt x="431010" y="306374"/>
                        <a:pt x="420533" y="305421"/>
                      </a:cubicBezTo>
                      <a:lnTo>
                        <a:pt x="419580" y="305421"/>
                      </a:lnTo>
                      <a:lnTo>
                        <a:pt x="257655" y="305421"/>
                      </a:lnTo>
                      <a:lnTo>
                        <a:pt x="257655" y="429246"/>
                      </a:lnTo>
                      <a:lnTo>
                        <a:pt x="276705" y="429246"/>
                      </a:lnTo>
                      <a:cubicBezTo>
                        <a:pt x="287183" y="429246"/>
                        <a:pt x="295755" y="437819"/>
                        <a:pt x="295755" y="448296"/>
                      </a:cubicBezTo>
                      <a:lnTo>
                        <a:pt x="295755" y="505446"/>
                      </a:lnTo>
                      <a:cubicBezTo>
                        <a:pt x="295755" y="515924"/>
                        <a:pt x="287183" y="524496"/>
                        <a:pt x="276705" y="524496"/>
                      </a:cubicBezTo>
                      <a:lnTo>
                        <a:pt x="219555" y="524496"/>
                      </a:lnTo>
                      <a:cubicBezTo>
                        <a:pt x="209077" y="524496"/>
                        <a:pt x="200505" y="515924"/>
                        <a:pt x="200505" y="505446"/>
                      </a:cubicBezTo>
                      <a:lnTo>
                        <a:pt x="200505" y="448296"/>
                      </a:lnTo>
                      <a:cubicBezTo>
                        <a:pt x="200505" y="437819"/>
                        <a:pt x="209077" y="429246"/>
                        <a:pt x="219555" y="429246"/>
                      </a:cubicBezTo>
                      <a:lnTo>
                        <a:pt x="238605" y="429246"/>
                      </a:lnTo>
                      <a:lnTo>
                        <a:pt x="238605" y="305421"/>
                      </a:lnTo>
                      <a:lnTo>
                        <a:pt x="76680" y="305421"/>
                      </a:lnTo>
                      <a:cubicBezTo>
                        <a:pt x="66202" y="305421"/>
                        <a:pt x="58583" y="313041"/>
                        <a:pt x="57630" y="323519"/>
                      </a:cubicBezTo>
                      <a:lnTo>
                        <a:pt x="57630" y="324471"/>
                      </a:lnTo>
                      <a:lnTo>
                        <a:pt x="57630" y="429246"/>
                      </a:lnTo>
                      <a:lnTo>
                        <a:pt x="76680" y="429246"/>
                      </a:lnTo>
                      <a:cubicBezTo>
                        <a:pt x="87158" y="429246"/>
                        <a:pt x="95730" y="437819"/>
                        <a:pt x="95730" y="448296"/>
                      </a:cubicBezTo>
                      <a:lnTo>
                        <a:pt x="95730" y="505446"/>
                      </a:lnTo>
                      <a:cubicBezTo>
                        <a:pt x="95730" y="515924"/>
                        <a:pt x="87158" y="524496"/>
                        <a:pt x="76680" y="524496"/>
                      </a:cubicBezTo>
                      <a:lnTo>
                        <a:pt x="19530" y="524496"/>
                      </a:lnTo>
                      <a:cubicBezTo>
                        <a:pt x="9052" y="524496"/>
                        <a:pt x="480" y="515924"/>
                        <a:pt x="480" y="505446"/>
                      </a:cubicBezTo>
                      <a:lnTo>
                        <a:pt x="480" y="448296"/>
                      </a:lnTo>
                      <a:cubicBezTo>
                        <a:pt x="480" y="437819"/>
                        <a:pt x="9052" y="429246"/>
                        <a:pt x="19530" y="429246"/>
                      </a:cubicBezTo>
                      <a:lnTo>
                        <a:pt x="38580" y="429246"/>
                      </a:lnTo>
                      <a:lnTo>
                        <a:pt x="38580" y="324471"/>
                      </a:lnTo>
                      <a:cubicBezTo>
                        <a:pt x="38580" y="304469"/>
                        <a:pt x="54773" y="287324"/>
                        <a:pt x="74775" y="286371"/>
                      </a:cubicBezTo>
                      <a:lnTo>
                        <a:pt x="76680" y="286371"/>
                      </a:lnTo>
                      <a:lnTo>
                        <a:pt x="238605" y="286371"/>
                      </a:lnTo>
                      <a:lnTo>
                        <a:pt x="238605" y="162546"/>
                      </a:lnTo>
                      <a:lnTo>
                        <a:pt x="124305" y="162546"/>
                      </a:lnTo>
                      <a:cubicBezTo>
                        <a:pt x="108112" y="162546"/>
                        <a:pt x="95730" y="150164"/>
                        <a:pt x="95730" y="133971"/>
                      </a:cubicBezTo>
                      <a:lnTo>
                        <a:pt x="95730" y="29196"/>
                      </a:lnTo>
                      <a:cubicBezTo>
                        <a:pt x="95730" y="13004"/>
                        <a:pt x="108112" y="621"/>
                        <a:pt x="124305" y="621"/>
                      </a:cubicBezTo>
                      <a:lnTo>
                        <a:pt x="371955" y="621"/>
                      </a:lnTo>
                      <a:close/>
                      <a:moveTo>
                        <a:pt x="148118" y="95871"/>
                      </a:moveTo>
                      <a:cubicBezTo>
                        <a:pt x="140498" y="95871"/>
                        <a:pt x="133830" y="102539"/>
                        <a:pt x="133830" y="110159"/>
                      </a:cubicBezTo>
                      <a:cubicBezTo>
                        <a:pt x="133830" y="117779"/>
                        <a:pt x="140498" y="124446"/>
                        <a:pt x="148118" y="124446"/>
                      </a:cubicBezTo>
                      <a:cubicBezTo>
                        <a:pt x="155737" y="124446"/>
                        <a:pt x="162405" y="117779"/>
                        <a:pt x="162405" y="110159"/>
                      </a:cubicBezTo>
                      <a:cubicBezTo>
                        <a:pt x="162405" y="102539"/>
                        <a:pt x="155737" y="95871"/>
                        <a:pt x="148118" y="9587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DF76C49-D541-E4B2-F38C-21DEB0F1F06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63052" y="3197781"/>
                <a:ext cx="3539841" cy="29482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1500"/>
                  </a:lnSpc>
                  <a:defRPr sz="900"/>
                </a:lvl1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音乐对情绪调节的作用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0DFC93A-FDA9-6C6D-69AC-B2C1615FE8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63052" y="2890004"/>
                <a:ext cx="2695291" cy="307777"/>
              </a:xfrm>
              <a:prstGeom prst="rect">
                <a:avLst/>
              </a:prstGeom>
              <a:noFill/>
            </p:spPr>
            <p:txBody>
              <a:bodyPr wrap="none" rtlCol="0" anchor="b">
                <a:normAutofit fontScale="92500" lnSpcReduction="10000"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sz="1600" b="1" dirty="0">
                    <a:solidFill>
                      <a:schemeClr val="accent2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rPr>
                  <a:t>情绪调节</a:t>
                </a:r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DB507D4B-750E-B5A2-0D9E-05289BACF6E5}"/>
                </a:ext>
              </a:extLst>
            </p:cNvPr>
            <p:cNvGrpSpPr/>
            <p:nvPr/>
          </p:nvGrpSpPr>
          <p:grpSpPr>
            <a:xfrm>
              <a:off x="5653770" y="4593090"/>
              <a:ext cx="5865129" cy="1189603"/>
              <a:chOff x="5653770" y="3981340"/>
              <a:chExt cx="5865129" cy="1189603"/>
            </a:xfrm>
          </p:grpSpPr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4E1D915A-F75C-BC78-9B8A-32BE76A065B2}"/>
                  </a:ext>
                </a:extLst>
              </p:cNvPr>
              <p:cNvSpPr/>
              <p:nvPr/>
            </p:nvSpPr>
            <p:spPr>
              <a:xfrm>
                <a:off x="5911850" y="3981340"/>
                <a:ext cx="5607049" cy="1189603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C4FED4A7-7915-F188-24AA-2A426DC89794}"/>
                  </a:ext>
                </a:extLst>
              </p:cNvPr>
              <p:cNvGrpSpPr/>
              <p:nvPr/>
            </p:nvGrpSpPr>
            <p:grpSpPr>
              <a:xfrm>
                <a:off x="5653770" y="4281486"/>
                <a:ext cx="540000" cy="540000"/>
                <a:chOff x="4584079" y="5599496"/>
                <a:chExt cx="540000" cy="540000"/>
              </a:xfrm>
            </p:grpSpPr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042A7D29-4B66-462D-D640-43304A68D4F7}"/>
                    </a:ext>
                  </a:extLst>
                </p:cNvPr>
                <p:cNvSpPr txBox="1">
                  <a:spLocks noChangeAspect="1"/>
                </p:cNvSpPr>
                <p:nvPr/>
              </p:nvSpPr>
              <p:spPr>
                <a:xfrm>
                  <a:off x="4584079" y="5599496"/>
                  <a:ext cx="540000" cy="540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 w="12700" cap="flat">
                  <a:noFill/>
                  <a:prstDash val="solid"/>
                  <a:miter/>
                </a:ln>
                <a:effectLst>
                  <a:outerShdw blurRad="127000" dist="63500" dir="2700000" algn="tl" rotWithShape="0">
                    <a:schemeClr val="accent3">
                      <a:alpha val="40000"/>
                    </a:schemeClr>
                  </a:outerShdw>
                </a:effectLst>
              </p:spPr>
              <p:txBody>
                <a:bodyPr rtlCol="0" anchor="ctr"/>
                <a:lstStyle>
                  <a:defPPr>
                    <a:defRPr lang="zh-CN"/>
                  </a:defPPr>
                  <a:lvl1pPr>
                    <a:defRPr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</a:lstStyle>
                <a:p>
                  <a:endParaRPr lang="zh-CN" altLang="en-US" dirty="0"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CDA25E39-7B5D-C89F-DF08-0905A34C5761}"/>
                    </a:ext>
                  </a:extLst>
                </p:cNvPr>
                <p:cNvSpPr/>
                <p:nvPr/>
              </p:nvSpPr>
              <p:spPr>
                <a:xfrm>
                  <a:off x="4716376" y="5766219"/>
                  <a:ext cx="275406" cy="206554"/>
                </a:xfrm>
                <a:custGeom>
                  <a:avLst/>
                  <a:gdLst>
                    <a:gd name="connsiteX0" fmla="*/ 505433 w 533400"/>
                    <a:gd name="connsiteY0" fmla="*/ 621 h 400050"/>
                    <a:gd name="connsiteX1" fmla="*/ 534008 w 533400"/>
                    <a:gd name="connsiteY1" fmla="*/ 29196 h 400050"/>
                    <a:gd name="connsiteX2" fmla="*/ 534008 w 533400"/>
                    <a:gd name="connsiteY2" fmla="*/ 372096 h 400050"/>
                    <a:gd name="connsiteX3" fmla="*/ 505433 w 533400"/>
                    <a:gd name="connsiteY3" fmla="*/ 400671 h 400050"/>
                    <a:gd name="connsiteX4" fmla="*/ 29183 w 533400"/>
                    <a:gd name="connsiteY4" fmla="*/ 400671 h 400050"/>
                    <a:gd name="connsiteX5" fmla="*/ 608 w 533400"/>
                    <a:gd name="connsiteY5" fmla="*/ 372096 h 400050"/>
                    <a:gd name="connsiteX6" fmla="*/ 608 w 533400"/>
                    <a:gd name="connsiteY6" fmla="*/ 29196 h 400050"/>
                    <a:gd name="connsiteX7" fmla="*/ 29183 w 533400"/>
                    <a:gd name="connsiteY7" fmla="*/ 621 h 400050"/>
                    <a:gd name="connsiteX8" fmla="*/ 505433 w 533400"/>
                    <a:gd name="connsiteY8" fmla="*/ 621 h 400050"/>
                    <a:gd name="connsiteX9" fmla="*/ 391133 w 533400"/>
                    <a:gd name="connsiteY9" fmla="*/ 198741 h 400050"/>
                    <a:gd name="connsiteX10" fmla="*/ 351128 w 533400"/>
                    <a:gd name="connsiteY10" fmla="*/ 204456 h 400050"/>
                    <a:gd name="connsiteX11" fmla="*/ 351128 w 533400"/>
                    <a:gd name="connsiteY11" fmla="*/ 204456 h 400050"/>
                    <a:gd name="connsiteX12" fmla="*/ 267308 w 533400"/>
                    <a:gd name="connsiteY12" fmla="*/ 315899 h 400050"/>
                    <a:gd name="connsiteX13" fmla="*/ 264451 w 533400"/>
                    <a:gd name="connsiteY13" fmla="*/ 318756 h 400050"/>
                    <a:gd name="connsiteX14" fmla="*/ 224446 w 533400"/>
                    <a:gd name="connsiteY14" fmla="*/ 318756 h 400050"/>
                    <a:gd name="connsiteX15" fmla="*/ 224446 w 533400"/>
                    <a:gd name="connsiteY15" fmla="*/ 318756 h 400050"/>
                    <a:gd name="connsiteX16" fmla="*/ 162533 w 533400"/>
                    <a:gd name="connsiteY16" fmla="*/ 257796 h 400050"/>
                    <a:gd name="connsiteX17" fmla="*/ 160628 w 533400"/>
                    <a:gd name="connsiteY17" fmla="*/ 255891 h 400050"/>
                    <a:gd name="connsiteX18" fmla="*/ 120623 w 533400"/>
                    <a:gd name="connsiteY18" fmla="*/ 259701 h 400050"/>
                    <a:gd name="connsiteX19" fmla="*/ 120623 w 533400"/>
                    <a:gd name="connsiteY19" fmla="*/ 259701 h 400050"/>
                    <a:gd name="connsiteX20" fmla="*/ 32993 w 533400"/>
                    <a:gd name="connsiteY20" fmla="*/ 366381 h 400050"/>
                    <a:gd name="connsiteX21" fmla="*/ 31088 w 533400"/>
                    <a:gd name="connsiteY21" fmla="*/ 372096 h 400050"/>
                    <a:gd name="connsiteX22" fmla="*/ 40613 w 533400"/>
                    <a:gd name="connsiteY22" fmla="*/ 381621 h 400050"/>
                    <a:gd name="connsiteX23" fmla="*/ 40613 w 533400"/>
                    <a:gd name="connsiteY23" fmla="*/ 381621 h 400050"/>
                    <a:gd name="connsiteX24" fmla="*/ 497813 w 533400"/>
                    <a:gd name="connsiteY24" fmla="*/ 381621 h 400050"/>
                    <a:gd name="connsiteX25" fmla="*/ 503528 w 533400"/>
                    <a:gd name="connsiteY25" fmla="*/ 379716 h 400050"/>
                    <a:gd name="connsiteX26" fmla="*/ 506386 w 533400"/>
                    <a:gd name="connsiteY26" fmla="*/ 366381 h 400050"/>
                    <a:gd name="connsiteX27" fmla="*/ 506386 w 533400"/>
                    <a:gd name="connsiteY27" fmla="*/ 366381 h 400050"/>
                    <a:gd name="connsiteX28" fmla="*/ 398753 w 533400"/>
                    <a:gd name="connsiteY28" fmla="*/ 205409 h 400050"/>
                    <a:gd name="connsiteX29" fmla="*/ 391133 w 533400"/>
                    <a:gd name="connsiteY29" fmla="*/ 198741 h 400050"/>
                    <a:gd name="connsiteX30" fmla="*/ 95858 w 533400"/>
                    <a:gd name="connsiteY30" fmla="*/ 57771 h 400050"/>
                    <a:gd name="connsiteX31" fmla="*/ 57758 w 533400"/>
                    <a:gd name="connsiteY31" fmla="*/ 95871 h 400050"/>
                    <a:gd name="connsiteX32" fmla="*/ 95858 w 533400"/>
                    <a:gd name="connsiteY32" fmla="*/ 133971 h 400050"/>
                    <a:gd name="connsiteX33" fmla="*/ 133958 w 533400"/>
                    <a:gd name="connsiteY33" fmla="*/ 95871 h 400050"/>
                    <a:gd name="connsiteX34" fmla="*/ 95858 w 533400"/>
                    <a:gd name="connsiteY34" fmla="*/ 57771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533400" h="400050">
                      <a:moveTo>
                        <a:pt x="505433" y="621"/>
                      </a:moveTo>
                      <a:cubicBezTo>
                        <a:pt x="521626" y="621"/>
                        <a:pt x="534008" y="13004"/>
                        <a:pt x="534008" y="29196"/>
                      </a:cubicBezTo>
                      <a:lnTo>
                        <a:pt x="534008" y="372096"/>
                      </a:lnTo>
                      <a:cubicBezTo>
                        <a:pt x="534008" y="388289"/>
                        <a:pt x="521626" y="400671"/>
                        <a:pt x="505433" y="400671"/>
                      </a:cubicBezTo>
                      <a:lnTo>
                        <a:pt x="29183" y="400671"/>
                      </a:lnTo>
                      <a:cubicBezTo>
                        <a:pt x="12990" y="400671"/>
                        <a:pt x="608" y="388289"/>
                        <a:pt x="608" y="372096"/>
                      </a:cubicBezTo>
                      <a:lnTo>
                        <a:pt x="608" y="29196"/>
                      </a:lnTo>
                      <a:cubicBezTo>
                        <a:pt x="608" y="13004"/>
                        <a:pt x="12990" y="621"/>
                        <a:pt x="29183" y="621"/>
                      </a:cubicBezTo>
                      <a:lnTo>
                        <a:pt x="505433" y="621"/>
                      </a:lnTo>
                      <a:close/>
                      <a:moveTo>
                        <a:pt x="391133" y="198741"/>
                      </a:moveTo>
                      <a:cubicBezTo>
                        <a:pt x="378751" y="189216"/>
                        <a:pt x="360653" y="192074"/>
                        <a:pt x="351128" y="204456"/>
                      </a:cubicBezTo>
                      <a:lnTo>
                        <a:pt x="351128" y="204456"/>
                      </a:lnTo>
                      <a:lnTo>
                        <a:pt x="267308" y="315899"/>
                      </a:lnTo>
                      <a:cubicBezTo>
                        <a:pt x="266355" y="316851"/>
                        <a:pt x="265403" y="317804"/>
                        <a:pt x="264451" y="318756"/>
                      </a:cubicBezTo>
                      <a:cubicBezTo>
                        <a:pt x="253021" y="330186"/>
                        <a:pt x="234923" y="330186"/>
                        <a:pt x="224446" y="318756"/>
                      </a:cubicBezTo>
                      <a:lnTo>
                        <a:pt x="224446" y="318756"/>
                      </a:lnTo>
                      <a:lnTo>
                        <a:pt x="162533" y="257796"/>
                      </a:lnTo>
                      <a:cubicBezTo>
                        <a:pt x="161580" y="256844"/>
                        <a:pt x="161580" y="256844"/>
                        <a:pt x="160628" y="255891"/>
                      </a:cubicBezTo>
                      <a:cubicBezTo>
                        <a:pt x="148246" y="245414"/>
                        <a:pt x="130148" y="247319"/>
                        <a:pt x="120623" y="259701"/>
                      </a:cubicBezTo>
                      <a:lnTo>
                        <a:pt x="120623" y="259701"/>
                      </a:lnTo>
                      <a:lnTo>
                        <a:pt x="32993" y="366381"/>
                      </a:lnTo>
                      <a:cubicBezTo>
                        <a:pt x="32040" y="368286"/>
                        <a:pt x="31088" y="370191"/>
                        <a:pt x="31088" y="372096"/>
                      </a:cubicBezTo>
                      <a:cubicBezTo>
                        <a:pt x="31088" y="377811"/>
                        <a:pt x="34898" y="381621"/>
                        <a:pt x="40613" y="381621"/>
                      </a:cubicBezTo>
                      <a:lnTo>
                        <a:pt x="40613" y="381621"/>
                      </a:lnTo>
                      <a:lnTo>
                        <a:pt x="497813" y="381621"/>
                      </a:lnTo>
                      <a:cubicBezTo>
                        <a:pt x="499718" y="381621"/>
                        <a:pt x="501623" y="380669"/>
                        <a:pt x="503528" y="379716"/>
                      </a:cubicBezTo>
                      <a:cubicBezTo>
                        <a:pt x="508290" y="376859"/>
                        <a:pt x="509243" y="371144"/>
                        <a:pt x="506386" y="366381"/>
                      </a:cubicBezTo>
                      <a:lnTo>
                        <a:pt x="506386" y="366381"/>
                      </a:lnTo>
                      <a:lnTo>
                        <a:pt x="398753" y="205409"/>
                      </a:lnTo>
                      <a:cubicBezTo>
                        <a:pt x="395896" y="202551"/>
                        <a:pt x="393990" y="200646"/>
                        <a:pt x="391133" y="198741"/>
                      </a:cubicBezTo>
                      <a:close/>
                      <a:moveTo>
                        <a:pt x="95858" y="57771"/>
                      </a:moveTo>
                      <a:cubicBezTo>
                        <a:pt x="74903" y="57771"/>
                        <a:pt x="57758" y="74916"/>
                        <a:pt x="57758" y="95871"/>
                      </a:cubicBezTo>
                      <a:cubicBezTo>
                        <a:pt x="57758" y="116826"/>
                        <a:pt x="74903" y="133971"/>
                        <a:pt x="95858" y="133971"/>
                      </a:cubicBezTo>
                      <a:cubicBezTo>
                        <a:pt x="116813" y="133971"/>
                        <a:pt x="133958" y="116826"/>
                        <a:pt x="133958" y="95871"/>
                      </a:cubicBezTo>
                      <a:cubicBezTo>
                        <a:pt x="133958" y="74916"/>
                        <a:pt x="116813" y="57771"/>
                        <a:pt x="95858" y="5777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AA8100B1-7802-88BF-F0A0-838854C3A16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58363" y="4558590"/>
                <a:ext cx="3539841" cy="294824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lnSpc>
                    <a:spcPts val="1500"/>
                  </a:lnSpc>
                  <a:defRPr sz="900"/>
                </a:lvl1pPr>
              </a:lstStyle>
              <a:p>
                <a:pPr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音乐可以促进社交互动，增强人与人之间的联系。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1FFA6D5-9514-AFD0-ABFE-AF096FCAECD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58363" y="4250813"/>
                <a:ext cx="2695291" cy="307777"/>
              </a:xfrm>
              <a:prstGeom prst="rect">
                <a:avLst/>
              </a:prstGeom>
              <a:noFill/>
            </p:spPr>
            <p:txBody>
              <a:bodyPr wrap="none" rtlCol="0" anchor="b">
                <a:normAutofit fontScale="92500" lnSpcReduction="10000"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zh-CN" altLang="en-US" sz="1600" b="1" dirty="0">
                    <a:solidFill>
                      <a:schemeClr val="accent3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rPr>
                  <a:t>社交互动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1F2BB8A-CD8A-26F8-28AB-A6E97A9AE656}"/>
                </a:ext>
              </a:extLst>
            </p:cNvPr>
            <p:cNvGrpSpPr/>
            <p:nvPr/>
          </p:nvGrpSpPr>
          <p:grpSpPr>
            <a:xfrm flipH="1">
              <a:off x="935858" y="2756986"/>
              <a:ext cx="2815732" cy="3214047"/>
              <a:chOff x="4716097" y="1695302"/>
              <a:chExt cx="3405927" cy="3887731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5A016F9D-3A64-BB39-8926-5A26D40105F7}"/>
                  </a:ext>
                </a:extLst>
              </p:cNvPr>
              <p:cNvGrpSpPr/>
              <p:nvPr/>
            </p:nvGrpSpPr>
            <p:grpSpPr>
              <a:xfrm>
                <a:off x="4716097" y="3062005"/>
                <a:ext cx="1639560" cy="2521028"/>
                <a:chOff x="4308585" y="2100040"/>
                <a:chExt cx="1583134" cy="2434267"/>
              </a:xfrm>
            </p:grpSpPr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6EB5416E-8D1E-44E9-1B32-F14C4EFEE7A8}"/>
                    </a:ext>
                  </a:extLst>
                </p:cNvPr>
                <p:cNvSpPr/>
                <p:nvPr/>
              </p:nvSpPr>
              <p:spPr>
                <a:xfrm>
                  <a:off x="4308585" y="2368559"/>
                  <a:ext cx="1583134" cy="2165748"/>
                </a:xfrm>
                <a:custGeom>
                  <a:avLst/>
                  <a:gdLst>
                    <a:gd name="connsiteX0" fmla="*/ 894235 w 1583134"/>
                    <a:gd name="connsiteY0" fmla="*/ 884830 h 2165748"/>
                    <a:gd name="connsiteX1" fmla="*/ 879957 w 1583134"/>
                    <a:gd name="connsiteY1" fmla="*/ 889913 h 2165748"/>
                    <a:gd name="connsiteX2" fmla="*/ 880727 w 1583134"/>
                    <a:gd name="connsiteY2" fmla="*/ 889833 h 2165748"/>
                    <a:gd name="connsiteX3" fmla="*/ 676802 w 1583134"/>
                    <a:gd name="connsiteY3" fmla="*/ 879737 h 2165748"/>
                    <a:gd name="connsiteX4" fmla="*/ 698438 w 1583134"/>
                    <a:gd name="connsiteY4" fmla="*/ 888310 h 2165748"/>
                    <a:gd name="connsiteX5" fmla="*/ 699805 w 1583134"/>
                    <a:gd name="connsiteY5" fmla="*/ 888475 h 2165748"/>
                    <a:gd name="connsiteX6" fmla="*/ 1015071 w 1583134"/>
                    <a:gd name="connsiteY6" fmla="*/ 814547 h 2165748"/>
                    <a:gd name="connsiteX7" fmla="*/ 1008960 w 1583134"/>
                    <a:gd name="connsiteY7" fmla="*/ 821110 h 2165748"/>
                    <a:gd name="connsiteX8" fmla="*/ 1014886 w 1583134"/>
                    <a:gd name="connsiteY8" fmla="*/ 814885 h 2165748"/>
                    <a:gd name="connsiteX9" fmla="*/ 1028757 w 1583134"/>
                    <a:gd name="connsiteY9" fmla="*/ 788960 h 2165748"/>
                    <a:gd name="connsiteX10" fmla="*/ 1016648 w 1583134"/>
                    <a:gd name="connsiteY10" fmla="*/ 811678 h 2165748"/>
                    <a:gd name="connsiteX11" fmla="*/ 1028534 w 1583134"/>
                    <a:gd name="connsiteY11" fmla="*/ 790042 h 2165748"/>
                    <a:gd name="connsiteX12" fmla="*/ 554217 w 1583134"/>
                    <a:gd name="connsiteY12" fmla="*/ 783710 h 2165748"/>
                    <a:gd name="connsiteX13" fmla="*/ 554414 w 1583134"/>
                    <a:gd name="connsiteY13" fmla="*/ 784927 h 2165748"/>
                    <a:gd name="connsiteX14" fmla="*/ 554426 w 1583134"/>
                    <a:gd name="connsiteY14" fmla="*/ 784951 h 2165748"/>
                    <a:gd name="connsiteX15" fmla="*/ 1033638 w 1583134"/>
                    <a:gd name="connsiteY15" fmla="*/ 763240 h 2165748"/>
                    <a:gd name="connsiteX16" fmla="*/ 1030858 w 1583134"/>
                    <a:gd name="connsiteY16" fmla="*/ 778798 h 2165748"/>
                    <a:gd name="connsiteX17" fmla="*/ 1033786 w 1583134"/>
                    <a:gd name="connsiteY17" fmla="*/ 764630 h 2165748"/>
                    <a:gd name="connsiteX18" fmla="*/ 625236 w 1583134"/>
                    <a:gd name="connsiteY18" fmla="*/ 744650 h 2165748"/>
                    <a:gd name="connsiteX19" fmla="*/ 631898 w 1583134"/>
                    <a:gd name="connsiteY19" fmla="*/ 753300 h 2165748"/>
                    <a:gd name="connsiteX20" fmla="*/ 658877 w 1583134"/>
                    <a:gd name="connsiteY20" fmla="*/ 773719 h 2165748"/>
                    <a:gd name="connsiteX21" fmla="*/ 921721 w 1583134"/>
                    <a:gd name="connsiteY21" fmla="*/ 776347 h 2165748"/>
                    <a:gd name="connsiteX22" fmla="*/ 921721 w 1583134"/>
                    <a:gd name="connsiteY22" fmla="*/ 775392 h 2165748"/>
                    <a:gd name="connsiteX23" fmla="*/ 658877 w 1583134"/>
                    <a:gd name="connsiteY23" fmla="*/ 772763 h 2165748"/>
                    <a:gd name="connsiteX24" fmla="*/ 554845 w 1583134"/>
                    <a:gd name="connsiteY24" fmla="*/ 742226 h 2165748"/>
                    <a:gd name="connsiteX25" fmla="*/ 550154 w 1583134"/>
                    <a:gd name="connsiteY25" fmla="*/ 758665 h 2165748"/>
                    <a:gd name="connsiteX26" fmla="*/ 550251 w 1583134"/>
                    <a:gd name="connsiteY26" fmla="*/ 759264 h 2165748"/>
                    <a:gd name="connsiteX27" fmla="*/ 1030428 w 1583134"/>
                    <a:gd name="connsiteY27" fmla="*/ 737756 h 2165748"/>
                    <a:gd name="connsiteX28" fmla="*/ 1031997 w 1583134"/>
                    <a:gd name="connsiteY28" fmla="*/ 747911 h 2165748"/>
                    <a:gd name="connsiteX29" fmla="*/ 1031077 w 1583134"/>
                    <a:gd name="connsiteY29" fmla="*/ 739313 h 2165748"/>
                    <a:gd name="connsiteX30" fmla="*/ 1019582 w 1583134"/>
                    <a:gd name="connsiteY30" fmla="*/ 713409 h 2165748"/>
                    <a:gd name="connsiteX31" fmla="*/ 1023921 w 1583134"/>
                    <a:gd name="connsiteY31" fmla="*/ 722147 h 2165748"/>
                    <a:gd name="connsiteX32" fmla="*/ 1020839 w 1583134"/>
                    <a:gd name="connsiteY32" fmla="*/ 714753 h 2165748"/>
                    <a:gd name="connsiteX33" fmla="*/ 607453 w 1583134"/>
                    <a:gd name="connsiteY33" fmla="*/ 700682 h 2165748"/>
                    <a:gd name="connsiteX34" fmla="*/ 606256 w 1583134"/>
                    <a:gd name="connsiteY34" fmla="*/ 707354 h 2165748"/>
                    <a:gd name="connsiteX35" fmla="*/ 614014 w 1583134"/>
                    <a:gd name="connsiteY35" fmla="*/ 730081 h 2165748"/>
                    <a:gd name="connsiteX36" fmla="*/ 621488 w 1583134"/>
                    <a:gd name="connsiteY36" fmla="*/ 739785 h 2165748"/>
                    <a:gd name="connsiteX37" fmla="*/ 977582 w 1583134"/>
                    <a:gd name="connsiteY37" fmla="*/ 699547 h 2165748"/>
                    <a:gd name="connsiteX38" fmla="*/ 971509 w 1583134"/>
                    <a:gd name="connsiteY38" fmla="*/ 717381 h 2165748"/>
                    <a:gd name="connsiteX39" fmla="*/ 977636 w 1583134"/>
                    <a:gd name="connsiteY39" fmla="*/ 699644 h 2165748"/>
                    <a:gd name="connsiteX40" fmla="*/ 588159 w 1583134"/>
                    <a:gd name="connsiteY40" fmla="*/ 685851 h 2165748"/>
                    <a:gd name="connsiteX41" fmla="*/ 563560 w 1583134"/>
                    <a:gd name="connsiteY41" fmla="*/ 711682 h 2165748"/>
                    <a:gd name="connsiteX42" fmla="*/ 562528 w 1583134"/>
                    <a:gd name="connsiteY42" fmla="*/ 715300 h 2165748"/>
                    <a:gd name="connsiteX43" fmla="*/ 606383 w 1583134"/>
                    <a:gd name="connsiteY43" fmla="*/ 670014 h 2165748"/>
                    <a:gd name="connsiteX44" fmla="*/ 599033 w 1583134"/>
                    <a:gd name="connsiteY44" fmla="*/ 674432 h 2165748"/>
                    <a:gd name="connsiteX45" fmla="*/ 595180 w 1583134"/>
                    <a:gd name="connsiteY45" fmla="*/ 678479 h 2165748"/>
                    <a:gd name="connsiteX46" fmla="*/ 606379 w 1583134"/>
                    <a:gd name="connsiteY46" fmla="*/ 671731 h 2165748"/>
                    <a:gd name="connsiteX47" fmla="*/ 977964 w 1583134"/>
                    <a:gd name="connsiteY47" fmla="*/ 669717 h 2165748"/>
                    <a:gd name="connsiteX48" fmla="*/ 977958 w 1583134"/>
                    <a:gd name="connsiteY48" fmla="*/ 671749 h 2165748"/>
                    <a:gd name="connsiteX49" fmla="*/ 985941 w 1583134"/>
                    <a:gd name="connsiteY49" fmla="*/ 677432 h 2165748"/>
                    <a:gd name="connsiteX50" fmla="*/ 979511 w 1583134"/>
                    <a:gd name="connsiteY50" fmla="*/ 670555 h 2165748"/>
                    <a:gd name="connsiteX51" fmla="*/ 608219 w 1583134"/>
                    <a:gd name="connsiteY51" fmla="*/ 0 h 2165748"/>
                    <a:gd name="connsiteX52" fmla="*/ 660788 w 1583134"/>
                    <a:gd name="connsiteY52" fmla="*/ 75269 h 2165748"/>
                    <a:gd name="connsiteX53" fmla="*/ 923633 w 1583134"/>
                    <a:gd name="connsiteY53" fmla="*/ 77897 h 2165748"/>
                    <a:gd name="connsiteX54" fmla="*/ 980025 w 1583134"/>
                    <a:gd name="connsiteY54" fmla="*/ 956 h 2165748"/>
                    <a:gd name="connsiteX55" fmla="*/ 978164 w 1583134"/>
                    <a:gd name="connsiteY55" fmla="*/ 604799 h 2165748"/>
                    <a:gd name="connsiteX56" fmla="*/ 1118933 w 1583134"/>
                    <a:gd name="connsiteY56" fmla="*/ 655477 h 2165748"/>
                    <a:gd name="connsiteX57" fmla="*/ 1582178 w 1583134"/>
                    <a:gd name="connsiteY57" fmla="*/ 1375633 h 2165748"/>
                    <a:gd name="connsiteX58" fmla="*/ 1583134 w 1583134"/>
                    <a:gd name="connsiteY58" fmla="*/ 1376828 h 2165748"/>
                    <a:gd name="connsiteX59" fmla="*/ 783369 w 1583134"/>
                    <a:gd name="connsiteY59" fmla="*/ 2165362 h 2165748"/>
                    <a:gd name="connsiteX60" fmla="*/ 21879 w 1583134"/>
                    <a:gd name="connsiteY60" fmla="*/ 1557856 h 2165748"/>
                    <a:gd name="connsiteX61" fmla="*/ 456311 w 1583134"/>
                    <a:gd name="connsiteY61" fmla="*/ 656569 h 2165748"/>
                    <a:gd name="connsiteX62" fmla="*/ 606564 w 1583134"/>
                    <a:gd name="connsiteY62" fmla="*/ 604235 h 2165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1583134" h="2165748">
                      <a:moveTo>
                        <a:pt x="894235" y="884830"/>
                      </a:moveTo>
                      <a:lnTo>
                        <a:pt x="879957" y="889913"/>
                      </a:lnTo>
                      <a:lnTo>
                        <a:pt x="880727" y="889833"/>
                      </a:lnTo>
                      <a:close/>
                      <a:moveTo>
                        <a:pt x="676802" y="879737"/>
                      </a:moveTo>
                      <a:lnTo>
                        <a:pt x="698438" y="888310"/>
                      </a:lnTo>
                      <a:lnTo>
                        <a:pt x="699805" y="888475"/>
                      </a:lnTo>
                      <a:close/>
                      <a:moveTo>
                        <a:pt x="1015071" y="814547"/>
                      </a:moveTo>
                      <a:lnTo>
                        <a:pt x="1008960" y="821110"/>
                      </a:lnTo>
                      <a:lnTo>
                        <a:pt x="1014886" y="814885"/>
                      </a:lnTo>
                      <a:close/>
                      <a:moveTo>
                        <a:pt x="1028757" y="788960"/>
                      </a:moveTo>
                      <a:lnTo>
                        <a:pt x="1016648" y="811678"/>
                      </a:lnTo>
                      <a:lnTo>
                        <a:pt x="1028534" y="790042"/>
                      </a:lnTo>
                      <a:close/>
                      <a:moveTo>
                        <a:pt x="554217" y="783710"/>
                      </a:moveTo>
                      <a:lnTo>
                        <a:pt x="554414" y="784927"/>
                      </a:lnTo>
                      <a:lnTo>
                        <a:pt x="554426" y="784951"/>
                      </a:lnTo>
                      <a:close/>
                      <a:moveTo>
                        <a:pt x="1033638" y="763240"/>
                      </a:moveTo>
                      <a:lnTo>
                        <a:pt x="1030858" y="778798"/>
                      </a:lnTo>
                      <a:lnTo>
                        <a:pt x="1033786" y="764630"/>
                      </a:lnTo>
                      <a:close/>
                      <a:moveTo>
                        <a:pt x="625236" y="744650"/>
                      </a:moveTo>
                      <a:lnTo>
                        <a:pt x="631898" y="753300"/>
                      </a:lnTo>
                      <a:cubicBezTo>
                        <a:pt x="639432" y="760756"/>
                        <a:pt x="648483" y="767745"/>
                        <a:pt x="658877" y="773719"/>
                      </a:cubicBezTo>
                      <a:cubicBezTo>
                        <a:pt x="741004" y="816682"/>
                        <a:pt x="838758" y="817662"/>
                        <a:pt x="921721" y="776347"/>
                      </a:cubicBezTo>
                      <a:lnTo>
                        <a:pt x="921721" y="775392"/>
                      </a:lnTo>
                      <a:cubicBezTo>
                        <a:pt x="838758" y="816706"/>
                        <a:pt x="741004" y="815727"/>
                        <a:pt x="658877" y="772763"/>
                      </a:cubicBezTo>
                      <a:close/>
                      <a:moveTo>
                        <a:pt x="554845" y="742226"/>
                      </a:moveTo>
                      <a:lnTo>
                        <a:pt x="550154" y="758665"/>
                      </a:lnTo>
                      <a:lnTo>
                        <a:pt x="550251" y="759264"/>
                      </a:lnTo>
                      <a:close/>
                      <a:moveTo>
                        <a:pt x="1030428" y="737756"/>
                      </a:moveTo>
                      <a:lnTo>
                        <a:pt x="1031997" y="747911"/>
                      </a:lnTo>
                      <a:lnTo>
                        <a:pt x="1031077" y="739313"/>
                      </a:lnTo>
                      <a:close/>
                      <a:moveTo>
                        <a:pt x="1019582" y="713409"/>
                      </a:moveTo>
                      <a:lnTo>
                        <a:pt x="1023921" y="722147"/>
                      </a:lnTo>
                      <a:lnTo>
                        <a:pt x="1020839" y="714753"/>
                      </a:lnTo>
                      <a:close/>
                      <a:moveTo>
                        <a:pt x="607453" y="700682"/>
                      </a:moveTo>
                      <a:lnTo>
                        <a:pt x="606256" y="707354"/>
                      </a:lnTo>
                      <a:cubicBezTo>
                        <a:pt x="607040" y="714482"/>
                        <a:pt x="609683" y="722240"/>
                        <a:pt x="614014" y="730081"/>
                      </a:cubicBezTo>
                      <a:lnTo>
                        <a:pt x="621488" y="739785"/>
                      </a:lnTo>
                      <a:close/>
                      <a:moveTo>
                        <a:pt x="977582" y="699547"/>
                      </a:moveTo>
                      <a:lnTo>
                        <a:pt x="971509" y="717381"/>
                      </a:lnTo>
                      <a:lnTo>
                        <a:pt x="977636" y="699644"/>
                      </a:lnTo>
                      <a:close/>
                      <a:moveTo>
                        <a:pt x="588159" y="685851"/>
                      </a:moveTo>
                      <a:lnTo>
                        <a:pt x="563560" y="711682"/>
                      </a:lnTo>
                      <a:lnTo>
                        <a:pt x="562528" y="715300"/>
                      </a:lnTo>
                      <a:close/>
                      <a:moveTo>
                        <a:pt x="606383" y="670014"/>
                      </a:moveTo>
                      <a:lnTo>
                        <a:pt x="599033" y="674432"/>
                      </a:lnTo>
                      <a:lnTo>
                        <a:pt x="595180" y="678479"/>
                      </a:lnTo>
                      <a:lnTo>
                        <a:pt x="606379" y="671731"/>
                      </a:lnTo>
                      <a:close/>
                      <a:moveTo>
                        <a:pt x="977964" y="669717"/>
                      </a:moveTo>
                      <a:lnTo>
                        <a:pt x="977958" y="671749"/>
                      </a:lnTo>
                      <a:lnTo>
                        <a:pt x="985941" y="677432"/>
                      </a:lnTo>
                      <a:lnTo>
                        <a:pt x="979511" y="670555"/>
                      </a:lnTo>
                      <a:close/>
                      <a:moveTo>
                        <a:pt x="608219" y="0"/>
                      </a:moveTo>
                      <a:cubicBezTo>
                        <a:pt x="611087" y="32664"/>
                        <a:pt x="631111" y="61341"/>
                        <a:pt x="660788" y="75269"/>
                      </a:cubicBezTo>
                      <a:cubicBezTo>
                        <a:pt x="742987" y="117991"/>
                        <a:pt x="840598" y="118968"/>
                        <a:pt x="923633" y="77897"/>
                      </a:cubicBezTo>
                      <a:cubicBezTo>
                        <a:pt x="954792" y="64134"/>
                        <a:pt x="976273" y="34820"/>
                        <a:pt x="980025" y="956"/>
                      </a:cubicBezTo>
                      <a:lnTo>
                        <a:pt x="978164" y="604799"/>
                      </a:lnTo>
                      <a:lnTo>
                        <a:pt x="1118933" y="655477"/>
                      </a:lnTo>
                      <a:cubicBezTo>
                        <a:pt x="1426596" y="796662"/>
                        <a:pt x="1586987" y="1090447"/>
                        <a:pt x="1582178" y="1375633"/>
                      </a:cubicBezTo>
                      <a:lnTo>
                        <a:pt x="1583134" y="1376828"/>
                      </a:lnTo>
                      <a:cubicBezTo>
                        <a:pt x="1575010" y="1843019"/>
                        <a:pt x="1181221" y="2178743"/>
                        <a:pt x="783369" y="2165362"/>
                      </a:cubicBezTo>
                      <a:cubicBezTo>
                        <a:pt x="420242" y="2161491"/>
                        <a:pt x="106322" y="1911048"/>
                        <a:pt x="21879" y="1557856"/>
                      </a:cubicBezTo>
                      <a:cubicBezTo>
                        <a:pt x="-67076" y="1185775"/>
                        <a:pt x="122626" y="812250"/>
                        <a:pt x="456311" y="656569"/>
                      </a:cubicBezTo>
                      <a:lnTo>
                        <a:pt x="606564" y="604235"/>
                      </a:lnTo>
                      <a:close/>
                    </a:path>
                  </a:pathLst>
                </a:custGeom>
                <a:solidFill>
                  <a:srgbClr val="D4F5F9">
                    <a:alpha val="62000"/>
                  </a:srgbClr>
                </a:solidFill>
                <a:ln w="2381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6955FFF3-368E-7EF9-B444-C341C2F7B079}"/>
                    </a:ext>
                  </a:extLst>
                </p:cNvPr>
                <p:cNvSpPr/>
                <p:nvPr/>
              </p:nvSpPr>
              <p:spPr>
                <a:xfrm>
                  <a:off x="4917101" y="2153377"/>
                  <a:ext cx="371756" cy="215431"/>
                </a:xfrm>
                <a:custGeom>
                  <a:avLst/>
                  <a:gdLst>
                    <a:gd name="connsiteX0" fmla="*/ 315356 w 371756"/>
                    <a:gd name="connsiteY0" fmla="*/ 185076 h 215431"/>
                    <a:gd name="connsiteX1" fmla="*/ 52512 w 371756"/>
                    <a:gd name="connsiteY1" fmla="*/ 182447 h 215431"/>
                    <a:gd name="connsiteX2" fmla="*/ 56335 w 371756"/>
                    <a:gd name="connsiteY2" fmla="*/ 30236 h 215431"/>
                    <a:gd name="connsiteX3" fmla="*/ 319180 w 371756"/>
                    <a:gd name="connsiteY3" fmla="*/ 32865 h 215431"/>
                    <a:gd name="connsiteX4" fmla="*/ 315356 w 371756"/>
                    <a:gd name="connsiteY4" fmla="*/ 185076 h 215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756" h="215431">
                      <a:moveTo>
                        <a:pt x="315356" y="185076"/>
                      </a:moveTo>
                      <a:cubicBezTo>
                        <a:pt x="232393" y="226378"/>
                        <a:pt x="134639" y="225401"/>
                        <a:pt x="52512" y="182447"/>
                      </a:cubicBezTo>
                      <a:cubicBezTo>
                        <a:pt x="-19173" y="139675"/>
                        <a:pt x="-17262" y="71575"/>
                        <a:pt x="56335" y="30236"/>
                      </a:cubicBezTo>
                      <a:cubicBezTo>
                        <a:pt x="139298" y="-11066"/>
                        <a:pt x="237053" y="-10089"/>
                        <a:pt x="319180" y="32865"/>
                      </a:cubicBezTo>
                      <a:cubicBezTo>
                        <a:pt x="390626" y="76115"/>
                        <a:pt x="388953" y="144215"/>
                        <a:pt x="315356" y="185076"/>
                      </a:cubicBezTo>
                      <a:close/>
                    </a:path>
                  </a:pathLst>
                </a:custGeom>
                <a:solidFill>
                  <a:srgbClr val="D4F5F9">
                    <a:alpha val="62000"/>
                  </a:srgbClr>
                </a:solidFill>
                <a:ln w="2381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0EA490A3-17F2-44B4-972B-809D9361D2C1}"/>
                    </a:ext>
                  </a:extLst>
                </p:cNvPr>
                <p:cNvSpPr/>
                <p:nvPr/>
              </p:nvSpPr>
              <p:spPr>
                <a:xfrm>
                  <a:off x="4846875" y="2113160"/>
                  <a:ext cx="512538" cy="296705"/>
                </a:xfrm>
                <a:custGeom>
                  <a:avLst/>
                  <a:gdLst>
                    <a:gd name="connsiteX0" fmla="*/ 440063 w 512538"/>
                    <a:gd name="connsiteY0" fmla="*/ 45124 h 296705"/>
                    <a:gd name="connsiteX1" fmla="*/ 77576 w 512538"/>
                    <a:gd name="connsiteY1" fmla="*/ 41540 h 296705"/>
                    <a:gd name="connsiteX2" fmla="*/ 72319 w 512538"/>
                    <a:gd name="connsiteY2" fmla="*/ 251337 h 296705"/>
                    <a:gd name="connsiteX3" fmla="*/ 434806 w 512538"/>
                    <a:gd name="connsiteY3" fmla="*/ 255161 h 296705"/>
                    <a:gd name="connsiteX4" fmla="*/ 440063 w 512538"/>
                    <a:gd name="connsiteY4" fmla="*/ 45124 h 296705"/>
                    <a:gd name="connsiteX5" fmla="*/ 385582 w 512538"/>
                    <a:gd name="connsiteY5" fmla="*/ 225292 h 296705"/>
                    <a:gd name="connsiteX6" fmla="*/ 122738 w 512538"/>
                    <a:gd name="connsiteY6" fmla="*/ 222664 h 296705"/>
                    <a:gd name="connsiteX7" fmla="*/ 126561 w 512538"/>
                    <a:gd name="connsiteY7" fmla="*/ 70453 h 296705"/>
                    <a:gd name="connsiteX8" fmla="*/ 389405 w 512538"/>
                    <a:gd name="connsiteY8" fmla="*/ 73081 h 296705"/>
                    <a:gd name="connsiteX9" fmla="*/ 385582 w 512538"/>
                    <a:gd name="connsiteY9" fmla="*/ 225292 h 2967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12538" h="296705">
                      <a:moveTo>
                        <a:pt x="440063" y="45124"/>
                      </a:moveTo>
                      <a:cubicBezTo>
                        <a:pt x="341377" y="-13658"/>
                        <a:pt x="179130" y="-15330"/>
                        <a:pt x="77576" y="41540"/>
                      </a:cubicBezTo>
                      <a:cubicBezTo>
                        <a:pt x="-23978" y="98410"/>
                        <a:pt x="-26128" y="192556"/>
                        <a:pt x="72319" y="251337"/>
                      </a:cubicBezTo>
                      <a:cubicBezTo>
                        <a:pt x="170766" y="310119"/>
                        <a:pt x="333252" y="312031"/>
                        <a:pt x="434806" y="255161"/>
                      </a:cubicBezTo>
                      <a:cubicBezTo>
                        <a:pt x="536360" y="198291"/>
                        <a:pt x="538510" y="104144"/>
                        <a:pt x="440063" y="45124"/>
                      </a:cubicBezTo>
                      <a:close/>
                      <a:moveTo>
                        <a:pt x="385582" y="225292"/>
                      </a:moveTo>
                      <a:cubicBezTo>
                        <a:pt x="302619" y="266594"/>
                        <a:pt x="204865" y="265617"/>
                        <a:pt x="122738" y="222664"/>
                      </a:cubicBezTo>
                      <a:cubicBezTo>
                        <a:pt x="51053" y="179891"/>
                        <a:pt x="52964" y="111791"/>
                        <a:pt x="126561" y="70453"/>
                      </a:cubicBezTo>
                      <a:cubicBezTo>
                        <a:pt x="209524" y="29150"/>
                        <a:pt x="307278" y="30127"/>
                        <a:pt x="389405" y="73081"/>
                      </a:cubicBezTo>
                      <a:cubicBezTo>
                        <a:pt x="460851" y="116331"/>
                        <a:pt x="459179" y="184432"/>
                        <a:pt x="385582" y="225292"/>
                      </a:cubicBezTo>
                      <a:close/>
                    </a:path>
                  </a:pathLst>
                </a:custGeom>
                <a:solidFill>
                  <a:srgbClr val="9CE8EF"/>
                </a:solidFill>
                <a:ln w="2381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C1C9EE92-83D1-4BF4-21E3-A581F308F721}"/>
                    </a:ext>
                  </a:extLst>
                </p:cNvPr>
                <p:cNvSpPr/>
                <p:nvPr/>
              </p:nvSpPr>
              <p:spPr>
                <a:xfrm>
                  <a:off x="4778703" y="2100040"/>
                  <a:ext cx="654199" cy="430658"/>
                </a:xfrm>
                <a:custGeom>
                  <a:avLst/>
                  <a:gdLst>
                    <a:gd name="connsiteX0" fmla="*/ 31052 w 654199"/>
                    <a:gd name="connsiteY0" fmla="*/ 303645 h 430658"/>
                    <a:gd name="connsiteX1" fmla="*/ 535236 w 654199"/>
                    <a:gd name="connsiteY1" fmla="*/ 379631 h 430658"/>
                    <a:gd name="connsiteX2" fmla="*/ 652800 w 654199"/>
                    <a:gd name="connsiteY2" fmla="*/ 201375 h 430658"/>
                    <a:gd name="connsiteX3" fmla="*/ 357458 w 654199"/>
                    <a:gd name="connsiteY3" fmla="*/ -60 h 430658"/>
                    <a:gd name="connsiteX4" fmla="*/ 64983 w 654199"/>
                    <a:gd name="connsiteY4" fmla="*/ 85006 h 430658"/>
                    <a:gd name="connsiteX5" fmla="*/ 31052 w 654199"/>
                    <a:gd name="connsiteY5" fmla="*/ 303645 h 430658"/>
                    <a:gd name="connsiteX6" fmla="*/ 502978 w 654199"/>
                    <a:gd name="connsiteY6" fmla="*/ 268281 h 430658"/>
                    <a:gd name="connsiteX7" fmla="*/ 140491 w 654199"/>
                    <a:gd name="connsiteY7" fmla="*/ 264457 h 430658"/>
                    <a:gd name="connsiteX8" fmla="*/ 145748 w 654199"/>
                    <a:gd name="connsiteY8" fmla="*/ 54660 h 430658"/>
                    <a:gd name="connsiteX9" fmla="*/ 508235 w 654199"/>
                    <a:gd name="connsiteY9" fmla="*/ 58244 h 430658"/>
                    <a:gd name="connsiteX10" fmla="*/ 502978 w 654199"/>
                    <a:gd name="connsiteY10" fmla="*/ 268281 h 43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54199" h="430658">
                      <a:moveTo>
                        <a:pt x="31052" y="303645"/>
                      </a:moveTo>
                      <a:cubicBezTo>
                        <a:pt x="112295" y="417146"/>
                        <a:pt x="339059" y="481663"/>
                        <a:pt x="535236" y="379631"/>
                      </a:cubicBezTo>
                      <a:cubicBezTo>
                        <a:pt x="628666" y="325390"/>
                        <a:pt x="661402" y="261590"/>
                        <a:pt x="652800" y="201375"/>
                      </a:cubicBezTo>
                      <a:cubicBezTo>
                        <a:pt x="638463" y="101494"/>
                        <a:pt x="509430" y="896"/>
                        <a:pt x="357458" y="-60"/>
                      </a:cubicBezTo>
                      <a:cubicBezTo>
                        <a:pt x="237983" y="-60"/>
                        <a:pt x="140969" y="13321"/>
                        <a:pt x="64983" y="85006"/>
                      </a:cubicBezTo>
                      <a:cubicBezTo>
                        <a:pt x="-42066" y="186321"/>
                        <a:pt x="10503" y="274971"/>
                        <a:pt x="31052" y="303645"/>
                      </a:cubicBezTo>
                      <a:close/>
                      <a:moveTo>
                        <a:pt x="502978" y="268281"/>
                      </a:moveTo>
                      <a:cubicBezTo>
                        <a:pt x="401424" y="325151"/>
                        <a:pt x="240133" y="323478"/>
                        <a:pt x="140491" y="264457"/>
                      </a:cubicBezTo>
                      <a:cubicBezTo>
                        <a:pt x="40849" y="205437"/>
                        <a:pt x="44911" y="111530"/>
                        <a:pt x="145748" y="54660"/>
                      </a:cubicBezTo>
                      <a:cubicBezTo>
                        <a:pt x="246585" y="-2211"/>
                        <a:pt x="408593" y="-538"/>
                        <a:pt x="508235" y="58244"/>
                      </a:cubicBezTo>
                      <a:cubicBezTo>
                        <a:pt x="607877" y="117025"/>
                        <a:pt x="604532" y="211172"/>
                        <a:pt x="502978" y="268281"/>
                      </a:cubicBezTo>
                      <a:close/>
                    </a:path>
                  </a:pathLst>
                </a:custGeom>
                <a:solidFill>
                  <a:srgbClr val="A9F3FF"/>
                </a:solidFill>
                <a:ln w="2381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764F4D64-DFC7-DAB7-A1EB-013FE2B671A1}"/>
                    </a:ext>
                  </a:extLst>
                </p:cNvPr>
                <p:cNvSpPr/>
                <p:nvPr/>
              </p:nvSpPr>
              <p:spPr>
                <a:xfrm>
                  <a:off x="4370644" y="3599820"/>
                  <a:ext cx="1471691" cy="886611"/>
                </a:xfrm>
                <a:custGeom>
                  <a:avLst/>
                  <a:gdLst>
                    <a:gd name="connsiteX0" fmla="*/ 1471613 w 1471691"/>
                    <a:gd name="connsiteY0" fmla="*/ 93238 h 886611"/>
                    <a:gd name="connsiteX1" fmla="*/ 735170 w 1471691"/>
                    <a:gd name="connsiteY1" fmla="*/ 886551 h 886611"/>
                    <a:gd name="connsiteX2" fmla="*/ -78 w 1471691"/>
                    <a:gd name="connsiteY2" fmla="*/ 93238 h 886611"/>
                    <a:gd name="connsiteX3" fmla="*/ 1471613 w 1471691"/>
                    <a:gd name="connsiteY3" fmla="*/ 93238 h 8866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71691" h="886611">
                      <a:moveTo>
                        <a:pt x="1471613" y="93238"/>
                      </a:moveTo>
                      <a:cubicBezTo>
                        <a:pt x="1471613" y="528843"/>
                        <a:pt x="1141862" y="886551"/>
                        <a:pt x="735170" y="886551"/>
                      </a:cubicBezTo>
                      <a:cubicBezTo>
                        <a:pt x="328477" y="886551"/>
                        <a:pt x="-78" y="552022"/>
                        <a:pt x="-78" y="93238"/>
                      </a:cubicBezTo>
                      <a:cubicBezTo>
                        <a:pt x="-78" y="-34600"/>
                        <a:pt x="1471613" y="-27671"/>
                        <a:pt x="1471613" y="93238"/>
                      </a:cubicBezTo>
                      <a:close/>
                    </a:path>
                  </a:pathLst>
                </a:custGeom>
                <a:solidFill>
                  <a:srgbClr val="3ECCBA"/>
                </a:solidFill>
                <a:ln w="2381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34EFB0CF-57E3-9086-269E-4838C8FEC6B0}"/>
                    </a:ext>
                  </a:extLst>
                </p:cNvPr>
                <p:cNvSpPr/>
                <p:nvPr/>
              </p:nvSpPr>
              <p:spPr>
                <a:xfrm>
                  <a:off x="4370644" y="3378899"/>
                  <a:ext cx="1471691" cy="628676"/>
                </a:xfrm>
                <a:custGeom>
                  <a:avLst/>
                  <a:gdLst>
                    <a:gd name="connsiteX0" fmla="*/ 1471613 w 1471691"/>
                    <a:gd name="connsiteY0" fmla="*/ 314159 h 628676"/>
                    <a:gd name="connsiteX1" fmla="*/ 735648 w 1471691"/>
                    <a:gd name="connsiteY1" fmla="*/ 628617 h 628676"/>
                    <a:gd name="connsiteX2" fmla="*/ -78 w 1471691"/>
                    <a:gd name="connsiteY2" fmla="*/ 314159 h 628676"/>
                    <a:gd name="connsiteX3" fmla="*/ 735648 w 1471691"/>
                    <a:gd name="connsiteY3" fmla="*/ -60 h 628676"/>
                    <a:gd name="connsiteX4" fmla="*/ 1471613 w 1471691"/>
                    <a:gd name="connsiteY4" fmla="*/ 314159 h 6286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1691" h="628676">
                      <a:moveTo>
                        <a:pt x="1471613" y="314159"/>
                      </a:moveTo>
                      <a:cubicBezTo>
                        <a:pt x="1471613" y="487875"/>
                        <a:pt x="1142101" y="628617"/>
                        <a:pt x="735648" y="628617"/>
                      </a:cubicBezTo>
                      <a:cubicBezTo>
                        <a:pt x="329194" y="628617"/>
                        <a:pt x="-78" y="488831"/>
                        <a:pt x="-78" y="314159"/>
                      </a:cubicBezTo>
                      <a:cubicBezTo>
                        <a:pt x="-78" y="139487"/>
                        <a:pt x="329433" y="-60"/>
                        <a:pt x="735648" y="-60"/>
                      </a:cubicBezTo>
                      <a:cubicBezTo>
                        <a:pt x="1141862" y="-60"/>
                        <a:pt x="1471613" y="140681"/>
                        <a:pt x="1471613" y="314159"/>
                      </a:cubicBezTo>
                      <a:close/>
                    </a:path>
                  </a:pathLst>
                </a:custGeom>
                <a:solidFill>
                  <a:srgbClr val="50E1C4"/>
                </a:solidFill>
                <a:ln w="2381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FC7F7027-8A05-8D74-AF1A-543479348FC4}"/>
                    </a:ext>
                  </a:extLst>
                </p:cNvPr>
                <p:cNvSpPr/>
                <p:nvPr/>
              </p:nvSpPr>
              <p:spPr>
                <a:xfrm>
                  <a:off x="4427049" y="3421842"/>
                  <a:ext cx="704332" cy="525424"/>
                </a:xfrm>
                <a:custGeom>
                  <a:avLst/>
                  <a:gdLst>
                    <a:gd name="connsiteX0" fmla="*/ 673508 w 704332"/>
                    <a:gd name="connsiteY0" fmla="*/ 725 h 525424"/>
                    <a:gd name="connsiteX1" fmla="*/ 73266 w 704332"/>
                    <a:gd name="connsiteY1" fmla="*/ 155325 h 525424"/>
                    <a:gd name="connsiteX2" fmla="*/ 515562 w 704332"/>
                    <a:gd name="connsiteY2" fmla="*/ 524980 h 525424"/>
                    <a:gd name="connsiteX3" fmla="*/ 561201 w 704332"/>
                    <a:gd name="connsiteY3" fmla="*/ 262136 h 525424"/>
                    <a:gd name="connsiteX4" fmla="*/ 673508 w 704332"/>
                    <a:gd name="connsiteY4" fmla="*/ 725 h 525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4332" h="525424">
                      <a:moveTo>
                        <a:pt x="673508" y="725"/>
                      </a:moveTo>
                      <a:cubicBezTo>
                        <a:pt x="673508" y="725"/>
                        <a:pt x="321774" y="-20303"/>
                        <a:pt x="73266" y="155325"/>
                      </a:cubicBezTo>
                      <a:cubicBezTo>
                        <a:pt x="-175242" y="330953"/>
                        <a:pt x="267293" y="513750"/>
                        <a:pt x="515562" y="524980"/>
                      </a:cubicBezTo>
                      <a:cubicBezTo>
                        <a:pt x="763831" y="536211"/>
                        <a:pt x="754512" y="297739"/>
                        <a:pt x="561201" y="262136"/>
                      </a:cubicBezTo>
                      <a:cubicBezTo>
                        <a:pt x="405167" y="234179"/>
                        <a:pt x="331332" y="31071"/>
                        <a:pt x="673508" y="725"/>
                      </a:cubicBezTo>
                      <a:close/>
                    </a:path>
                  </a:pathLst>
                </a:custGeom>
                <a:solidFill>
                  <a:srgbClr val="FFFFFF">
                    <a:alpha val="25000"/>
                  </a:srgbClr>
                </a:solidFill>
                <a:ln w="2381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B50CDE5B-7481-5E7A-32C6-932935102EF4}"/>
                  </a:ext>
                </a:extLst>
              </p:cNvPr>
              <p:cNvGrpSpPr/>
              <p:nvPr/>
            </p:nvGrpSpPr>
            <p:grpSpPr>
              <a:xfrm>
                <a:off x="5365581" y="1695302"/>
                <a:ext cx="2756443" cy="3846112"/>
                <a:chOff x="5512253" y="1884569"/>
                <a:chExt cx="1842187" cy="2570434"/>
              </a:xfrm>
            </p:grpSpPr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A29B1B3F-D400-8B7D-1E9D-E377B8E991AB}"/>
                    </a:ext>
                  </a:extLst>
                </p:cNvPr>
                <p:cNvSpPr/>
                <p:nvPr/>
              </p:nvSpPr>
              <p:spPr>
                <a:xfrm>
                  <a:off x="5512253" y="2009237"/>
                  <a:ext cx="678778" cy="949567"/>
                </a:xfrm>
                <a:custGeom>
                  <a:avLst/>
                  <a:gdLst>
                    <a:gd name="connsiteX0" fmla="*/ 120243 w 678778"/>
                    <a:gd name="connsiteY0" fmla="*/ 345893 h 949567"/>
                    <a:gd name="connsiteX1" fmla="*/ 99788 w 678778"/>
                    <a:gd name="connsiteY1" fmla="*/ 947640 h 949567"/>
                    <a:gd name="connsiteX2" fmla="*/ 46091 w 678778"/>
                    <a:gd name="connsiteY2" fmla="*/ 891385 h 949567"/>
                    <a:gd name="connsiteX3" fmla="*/ 46091 w 678778"/>
                    <a:gd name="connsiteY3" fmla="*/ 360383 h 949567"/>
                    <a:gd name="connsiteX4" fmla="*/ 88707 w 678778"/>
                    <a:gd name="connsiteY4" fmla="*/ 237221 h 949567"/>
                    <a:gd name="connsiteX5" fmla="*/ 232752 w 678778"/>
                    <a:gd name="connsiteY5" fmla="*/ 134089 h 949567"/>
                    <a:gd name="connsiteX6" fmla="*/ 599680 w 678778"/>
                    <a:gd name="connsiteY6" fmla="*/ -154 h 949567"/>
                    <a:gd name="connsiteX7" fmla="*/ 678096 w 678778"/>
                    <a:gd name="connsiteY7" fmla="*/ 5386 h 949567"/>
                    <a:gd name="connsiteX8" fmla="*/ 614595 w 678778"/>
                    <a:gd name="connsiteY8" fmla="*/ 25416 h 949567"/>
                    <a:gd name="connsiteX9" fmla="*/ 348241 w 678778"/>
                    <a:gd name="connsiteY9" fmla="*/ 144743 h 949567"/>
                    <a:gd name="connsiteX10" fmla="*/ 130471 w 678778"/>
                    <a:gd name="connsiteY10" fmla="*/ 236794 h 949567"/>
                    <a:gd name="connsiteX11" fmla="*/ 120243 w 678778"/>
                    <a:gd name="connsiteY11" fmla="*/ 345893 h 949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78778" h="949567">
                      <a:moveTo>
                        <a:pt x="120243" y="345893"/>
                      </a:moveTo>
                      <a:cubicBezTo>
                        <a:pt x="96378" y="711117"/>
                        <a:pt x="257894" y="973636"/>
                        <a:pt x="99788" y="947640"/>
                      </a:cubicBezTo>
                      <a:cubicBezTo>
                        <a:pt x="78053" y="944230"/>
                        <a:pt x="57172" y="911842"/>
                        <a:pt x="46091" y="891385"/>
                      </a:cubicBezTo>
                      <a:cubicBezTo>
                        <a:pt x="22226" y="851326"/>
                        <a:pt x="-45963" y="754160"/>
                        <a:pt x="46091" y="360383"/>
                      </a:cubicBezTo>
                      <a:cubicBezTo>
                        <a:pt x="54016" y="317425"/>
                        <a:pt x="68380" y="275874"/>
                        <a:pt x="88707" y="237221"/>
                      </a:cubicBezTo>
                      <a:cubicBezTo>
                        <a:pt x="115556" y="191621"/>
                        <a:pt x="153909" y="172018"/>
                        <a:pt x="232752" y="134089"/>
                      </a:cubicBezTo>
                      <a:cubicBezTo>
                        <a:pt x="462453" y="22859"/>
                        <a:pt x="522544" y="2403"/>
                        <a:pt x="599680" y="-154"/>
                      </a:cubicBezTo>
                      <a:cubicBezTo>
                        <a:pt x="620989" y="-154"/>
                        <a:pt x="677243" y="-154"/>
                        <a:pt x="678096" y="5386"/>
                      </a:cubicBezTo>
                      <a:cubicBezTo>
                        <a:pt x="678947" y="10927"/>
                        <a:pt x="657212" y="16467"/>
                        <a:pt x="614595" y="25416"/>
                      </a:cubicBezTo>
                      <a:cubicBezTo>
                        <a:pt x="529362" y="65476"/>
                        <a:pt x="439015" y="105535"/>
                        <a:pt x="348241" y="144743"/>
                      </a:cubicBezTo>
                      <a:cubicBezTo>
                        <a:pt x="274942" y="176833"/>
                        <a:pt x="202366" y="207517"/>
                        <a:pt x="130471" y="236794"/>
                      </a:cubicBezTo>
                      <a:cubicBezTo>
                        <a:pt x="125784" y="263643"/>
                        <a:pt x="123227" y="302424"/>
                        <a:pt x="120243" y="345893"/>
                      </a:cubicBezTo>
                      <a:close/>
                    </a:path>
                  </a:pathLst>
                </a:custGeom>
                <a:solidFill>
                  <a:srgbClr val="50E1C4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D56B8F71-71A1-98F9-AC44-0FF854706DFD}"/>
                    </a:ext>
                  </a:extLst>
                </p:cNvPr>
                <p:cNvSpPr/>
                <p:nvPr/>
              </p:nvSpPr>
              <p:spPr>
                <a:xfrm>
                  <a:off x="6112165" y="2291785"/>
                  <a:ext cx="329852" cy="246323"/>
                </a:xfrm>
                <a:custGeom>
                  <a:avLst/>
                  <a:gdLst>
                    <a:gd name="connsiteX0" fmla="*/ 329194 w 329852"/>
                    <a:gd name="connsiteY0" fmla="*/ 143890 h 246323"/>
                    <a:gd name="connsiteX1" fmla="*/ 273366 w 329852"/>
                    <a:gd name="connsiteY1" fmla="*/ 246170 h 246323"/>
                    <a:gd name="connsiteX2" fmla="*/ 178332 w 329852"/>
                    <a:gd name="connsiteY2" fmla="*/ 209520 h 246323"/>
                    <a:gd name="connsiteX3" fmla="*/ 160857 w 329852"/>
                    <a:gd name="connsiteY3" fmla="*/ 202275 h 246323"/>
                    <a:gd name="connsiteX4" fmla="*/ 113980 w 329852"/>
                    <a:gd name="connsiteY4" fmla="*/ 181393 h 246323"/>
                    <a:gd name="connsiteX5" fmla="*/ 88838 w 329852"/>
                    <a:gd name="connsiteY5" fmla="*/ 170312 h 246323"/>
                    <a:gd name="connsiteX6" fmla="*/ 48352 w 329852"/>
                    <a:gd name="connsiteY6" fmla="*/ 151561 h 246323"/>
                    <a:gd name="connsiteX7" fmla="*/ -659 w 329852"/>
                    <a:gd name="connsiteY7" fmla="*/ 127696 h 246323"/>
                    <a:gd name="connsiteX8" fmla="*/ -659 w 329852"/>
                    <a:gd name="connsiteY8" fmla="*/ 127696 h 246323"/>
                    <a:gd name="connsiteX9" fmla="*/ 41958 w 329852"/>
                    <a:gd name="connsiteY9" fmla="*/ -154 h 246323"/>
                    <a:gd name="connsiteX10" fmla="*/ 50055 w 329852"/>
                    <a:gd name="connsiteY10" fmla="*/ 2829 h 246323"/>
                    <a:gd name="connsiteX11" fmla="*/ 73920 w 329852"/>
                    <a:gd name="connsiteY11" fmla="*/ 11779 h 246323"/>
                    <a:gd name="connsiteX12" fmla="*/ 92245 w 329852"/>
                    <a:gd name="connsiteY12" fmla="*/ 18171 h 246323"/>
                    <a:gd name="connsiteX13" fmla="*/ 116964 w 329852"/>
                    <a:gd name="connsiteY13" fmla="*/ 27121 h 246323"/>
                    <a:gd name="connsiteX14" fmla="*/ 150630 w 329852"/>
                    <a:gd name="connsiteY14" fmla="*/ 39053 h 246323"/>
                    <a:gd name="connsiteX15" fmla="*/ 176628 w 329852"/>
                    <a:gd name="connsiteY15" fmla="*/ 48429 h 246323"/>
                    <a:gd name="connsiteX16" fmla="*/ 219245 w 329852"/>
                    <a:gd name="connsiteY16" fmla="*/ 65475 h 246323"/>
                    <a:gd name="connsiteX17" fmla="*/ 223079 w 329852"/>
                    <a:gd name="connsiteY17" fmla="*/ 65475 h 246323"/>
                    <a:gd name="connsiteX18" fmla="*/ 234586 w 329852"/>
                    <a:gd name="connsiteY18" fmla="*/ 69311 h 246323"/>
                    <a:gd name="connsiteX19" fmla="*/ 274646 w 329852"/>
                    <a:gd name="connsiteY19" fmla="*/ 84653 h 246323"/>
                    <a:gd name="connsiteX20" fmla="*/ 317262 w 329852"/>
                    <a:gd name="connsiteY20" fmla="*/ 100421 h 246323"/>
                    <a:gd name="connsiteX21" fmla="*/ 329194 w 329852"/>
                    <a:gd name="connsiteY21" fmla="*/ 143890 h 246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29852" h="246323">
                      <a:moveTo>
                        <a:pt x="329194" y="143890"/>
                      </a:moveTo>
                      <a:lnTo>
                        <a:pt x="273366" y="246170"/>
                      </a:lnTo>
                      <a:cubicBezTo>
                        <a:pt x="266548" y="243613"/>
                        <a:pt x="238420" y="234663"/>
                        <a:pt x="178332" y="209520"/>
                      </a:cubicBezTo>
                      <a:lnTo>
                        <a:pt x="160857" y="202275"/>
                      </a:lnTo>
                      <a:lnTo>
                        <a:pt x="113980" y="181393"/>
                      </a:lnTo>
                      <a:cubicBezTo>
                        <a:pt x="105456" y="177131"/>
                        <a:pt x="96933" y="173722"/>
                        <a:pt x="88838" y="170312"/>
                      </a:cubicBezTo>
                      <a:lnTo>
                        <a:pt x="48352" y="151561"/>
                      </a:lnTo>
                      <a:cubicBezTo>
                        <a:pt x="32157" y="143890"/>
                        <a:pt x="15536" y="136219"/>
                        <a:pt x="-659" y="127696"/>
                      </a:cubicBezTo>
                      <a:lnTo>
                        <a:pt x="-659" y="127696"/>
                      </a:lnTo>
                      <a:cubicBezTo>
                        <a:pt x="14259" y="85079"/>
                        <a:pt x="28747" y="42463"/>
                        <a:pt x="41958" y="-154"/>
                      </a:cubicBezTo>
                      <a:cubicBezTo>
                        <a:pt x="44942" y="-154"/>
                        <a:pt x="47498" y="2403"/>
                        <a:pt x="50055" y="2829"/>
                      </a:cubicBezTo>
                      <a:lnTo>
                        <a:pt x="73920" y="11779"/>
                      </a:lnTo>
                      <a:lnTo>
                        <a:pt x="92245" y="18171"/>
                      </a:lnTo>
                      <a:cubicBezTo>
                        <a:pt x="99916" y="21154"/>
                        <a:pt x="108866" y="23711"/>
                        <a:pt x="116964" y="27121"/>
                      </a:cubicBezTo>
                      <a:cubicBezTo>
                        <a:pt x="125061" y="30530"/>
                        <a:pt x="139549" y="35218"/>
                        <a:pt x="150630" y="39053"/>
                      </a:cubicBezTo>
                      <a:cubicBezTo>
                        <a:pt x="161711" y="42889"/>
                        <a:pt x="167678" y="45872"/>
                        <a:pt x="176628" y="48429"/>
                      </a:cubicBezTo>
                      <a:lnTo>
                        <a:pt x="219245" y="65475"/>
                      </a:lnTo>
                      <a:lnTo>
                        <a:pt x="223079" y="65475"/>
                      </a:lnTo>
                      <a:cubicBezTo>
                        <a:pt x="226915" y="65475"/>
                        <a:pt x="230323" y="67606"/>
                        <a:pt x="234586" y="69311"/>
                      </a:cubicBezTo>
                      <a:lnTo>
                        <a:pt x="274646" y="84653"/>
                      </a:lnTo>
                      <a:cubicBezTo>
                        <a:pt x="289134" y="89341"/>
                        <a:pt x="304478" y="94881"/>
                        <a:pt x="317262" y="100421"/>
                      </a:cubicBezTo>
                      <a:cubicBezTo>
                        <a:pt x="319648" y="115294"/>
                        <a:pt x="323653" y="129869"/>
                        <a:pt x="329194" y="143890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C8C369F2-6B6E-A7DF-EBA0-076F6C4BDA6A}"/>
                    </a:ext>
                  </a:extLst>
                </p:cNvPr>
                <p:cNvSpPr/>
                <p:nvPr/>
              </p:nvSpPr>
              <p:spPr>
                <a:xfrm>
                  <a:off x="5884594" y="2041199"/>
                  <a:ext cx="324260" cy="380701"/>
                </a:xfrm>
                <a:custGeom>
                  <a:avLst/>
                  <a:gdLst>
                    <a:gd name="connsiteX0" fmla="*/ -659 w 324260"/>
                    <a:gd name="connsiteY0" fmla="*/ 80818 h 380701"/>
                    <a:gd name="connsiteX1" fmla="*/ 212424 w 324260"/>
                    <a:gd name="connsiteY1" fmla="*/ 371037 h 380701"/>
                    <a:gd name="connsiteX2" fmla="*/ 284447 w 324260"/>
                    <a:gd name="connsiteY2" fmla="*/ 368054 h 380701"/>
                    <a:gd name="connsiteX3" fmla="*/ 321947 w 324260"/>
                    <a:gd name="connsiteY3" fmla="*/ 288361 h 380701"/>
                    <a:gd name="connsiteX4" fmla="*/ 108864 w 324260"/>
                    <a:gd name="connsiteY4" fmla="*/ -154 h 380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260" h="380701">
                      <a:moveTo>
                        <a:pt x="-659" y="80818"/>
                      </a:moveTo>
                      <a:cubicBezTo>
                        <a:pt x="24016" y="204278"/>
                        <a:pt x="102005" y="310521"/>
                        <a:pt x="212424" y="371037"/>
                      </a:cubicBezTo>
                      <a:cubicBezTo>
                        <a:pt x="234841" y="384717"/>
                        <a:pt x="263266" y="383566"/>
                        <a:pt x="284447" y="368054"/>
                      </a:cubicBezTo>
                      <a:cubicBezTo>
                        <a:pt x="313509" y="353010"/>
                        <a:pt x="328894" y="320365"/>
                        <a:pt x="321947" y="288361"/>
                      </a:cubicBezTo>
                      <a:lnTo>
                        <a:pt x="108864" y="-154"/>
                      </a:ln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79C11420-7211-CDE3-96A8-2A66C0103D36}"/>
                    </a:ext>
                  </a:extLst>
                </p:cNvPr>
                <p:cNvSpPr/>
                <p:nvPr/>
              </p:nvSpPr>
              <p:spPr>
                <a:xfrm>
                  <a:off x="5895248" y="2074440"/>
                  <a:ext cx="593649" cy="474748"/>
                </a:xfrm>
                <a:custGeom>
                  <a:avLst/>
                  <a:gdLst>
                    <a:gd name="connsiteX0" fmla="*/ 592991 w 593649"/>
                    <a:gd name="connsiteY0" fmla="*/ 275576 h 474748"/>
                    <a:gd name="connsiteX1" fmla="*/ 546111 w 593649"/>
                    <a:gd name="connsiteY1" fmla="*/ 360809 h 474748"/>
                    <a:gd name="connsiteX2" fmla="*/ 490283 w 593649"/>
                    <a:gd name="connsiteY2" fmla="*/ 463089 h 474748"/>
                    <a:gd name="connsiteX3" fmla="*/ 483892 w 593649"/>
                    <a:gd name="connsiteY3" fmla="*/ 474595 h 474748"/>
                    <a:gd name="connsiteX4" fmla="*/ 238420 w 593649"/>
                    <a:gd name="connsiteY4" fmla="*/ 374446 h 474748"/>
                    <a:gd name="connsiteX5" fmla="*/ 38548 w 593649"/>
                    <a:gd name="connsiteY5" fmla="*/ 203980 h 474748"/>
                    <a:gd name="connsiteX6" fmla="*/ -659 w 593649"/>
                    <a:gd name="connsiteY6" fmla="*/ 90620 h 474748"/>
                    <a:gd name="connsiteX7" fmla="*/ 119094 w 593649"/>
                    <a:gd name="connsiteY7" fmla="*/ 8369 h 474748"/>
                    <a:gd name="connsiteX8" fmla="*/ 125485 w 593649"/>
                    <a:gd name="connsiteY8" fmla="*/ 3255 h 474748"/>
                    <a:gd name="connsiteX9" fmla="*/ 129322 w 593649"/>
                    <a:gd name="connsiteY9" fmla="*/ 3255 h 474748"/>
                    <a:gd name="connsiteX10" fmla="*/ 134009 w 593649"/>
                    <a:gd name="connsiteY10" fmla="*/ -154 h 474748"/>
                    <a:gd name="connsiteX11" fmla="*/ 289560 w 593649"/>
                    <a:gd name="connsiteY11" fmla="*/ 224436 h 474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93649" h="474748">
                      <a:moveTo>
                        <a:pt x="592991" y="275576"/>
                      </a:moveTo>
                      <a:lnTo>
                        <a:pt x="546111" y="360809"/>
                      </a:lnTo>
                      <a:lnTo>
                        <a:pt x="490283" y="463089"/>
                      </a:lnTo>
                      <a:cubicBezTo>
                        <a:pt x="488153" y="466924"/>
                        <a:pt x="486022" y="470334"/>
                        <a:pt x="483892" y="474595"/>
                      </a:cubicBezTo>
                      <a:lnTo>
                        <a:pt x="238420" y="374446"/>
                      </a:lnTo>
                      <a:cubicBezTo>
                        <a:pt x="154209" y="342271"/>
                        <a:pt x="83636" y="282054"/>
                        <a:pt x="38548" y="203980"/>
                      </a:cubicBezTo>
                      <a:cubicBezTo>
                        <a:pt x="19456" y="168565"/>
                        <a:pt x="6245" y="130253"/>
                        <a:pt x="-659" y="90620"/>
                      </a:cubicBezTo>
                      <a:lnTo>
                        <a:pt x="119094" y="8369"/>
                      </a:lnTo>
                      <a:lnTo>
                        <a:pt x="125485" y="3255"/>
                      </a:lnTo>
                      <a:lnTo>
                        <a:pt x="129322" y="3255"/>
                      </a:lnTo>
                      <a:lnTo>
                        <a:pt x="134009" y="-154"/>
                      </a:lnTo>
                      <a:cubicBezTo>
                        <a:pt x="185576" y="75278"/>
                        <a:pt x="237567" y="149857"/>
                        <a:pt x="289560" y="22443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D5E6A26A-1E82-2AA8-F666-46943B4AFFBD}"/>
                    </a:ext>
                  </a:extLst>
                </p:cNvPr>
                <p:cNvSpPr/>
                <p:nvPr/>
              </p:nvSpPr>
              <p:spPr>
                <a:xfrm>
                  <a:off x="5846665" y="1963580"/>
                  <a:ext cx="180267" cy="156885"/>
                </a:xfrm>
                <a:custGeom>
                  <a:avLst/>
                  <a:gdLst>
                    <a:gd name="connsiteX0" fmla="*/ 179609 w 180267"/>
                    <a:gd name="connsiteY0" fmla="*/ 114115 h 156885"/>
                    <a:gd name="connsiteX1" fmla="*/ 37271 w 180267"/>
                    <a:gd name="connsiteY1" fmla="*/ 156732 h 156885"/>
                    <a:gd name="connsiteX2" fmla="*/ -659 w 180267"/>
                    <a:gd name="connsiteY2" fmla="*/ 59566 h 156885"/>
                    <a:gd name="connsiteX3" fmla="*/ 50482 w 180267"/>
                    <a:gd name="connsiteY3" fmla="*/ 20359 h 156885"/>
                    <a:gd name="connsiteX4" fmla="*/ 139976 w 180267"/>
                    <a:gd name="connsiteY4" fmla="*/ -97 h 156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0267" h="156885">
                      <a:moveTo>
                        <a:pt x="179609" y="114115"/>
                      </a:moveTo>
                      <a:lnTo>
                        <a:pt x="37271" y="156732"/>
                      </a:lnTo>
                      <a:lnTo>
                        <a:pt x="-659" y="59566"/>
                      </a:lnTo>
                      <a:cubicBezTo>
                        <a:pt x="13788" y="43414"/>
                        <a:pt x="31132" y="30118"/>
                        <a:pt x="50482" y="20359"/>
                      </a:cubicBezTo>
                      <a:cubicBezTo>
                        <a:pt x="78139" y="6167"/>
                        <a:pt x="108908" y="-865"/>
                        <a:pt x="139976" y="-97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FBF12068-2D74-4FA4-1618-2AFC10944A3C}"/>
                    </a:ext>
                  </a:extLst>
                </p:cNvPr>
                <p:cNvSpPr/>
                <p:nvPr/>
              </p:nvSpPr>
              <p:spPr>
                <a:xfrm>
                  <a:off x="5582153" y="1884569"/>
                  <a:ext cx="649765" cy="372270"/>
                </a:xfrm>
                <a:custGeom>
                  <a:avLst/>
                  <a:gdLst>
                    <a:gd name="connsiteX0" fmla="*/ 58014 w 649765"/>
                    <a:gd name="connsiteY0" fmla="*/ 372116 h 372270"/>
                    <a:gd name="connsiteX1" fmla="*/ 48213 w 649765"/>
                    <a:gd name="connsiteY1" fmla="*/ 365724 h 372270"/>
                    <a:gd name="connsiteX2" fmla="*/ 56 w 649765"/>
                    <a:gd name="connsiteY2" fmla="*/ 251511 h 372270"/>
                    <a:gd name="connsiteX3" fmla="*/ 6023 w 649765"/>
                    <a:gd name="connsiteY3" fmla="*/ 237448 h 372270"/>
                    <a:gd name="connsiteX4" fmla="*/ 553218 w 649765"/>
                    <a:gd name="connsiteY4" fmla="*/ 4761 h 372270"/>
                    <a:gd name="connsiteX5" fmla="*/ 638452 w 649765"/>
                    <a:gd name="connsiteY5" fmla="*/ 39707 h 372270"/>
                    <a:gd name="connsiteX6" fmla="*/ 643992 w 649765"/>
                    <a:gd name="connsiteY6" fmla="*/ 52918 h 372270"/>
                    <a:gd name="connsiteX7" fmla="*/ 643992 w 649765"/>
                    <a:gd name="connsiteY7" fmla="*/ 103206 h 372270"/>
                    <a:gd name="connsiteX8" fmla="*/ 609046 w 649765"/>
                    <a:gd name="connsiteY8" fmla="*/ 138577 h 372270"/>
                    <a:gd name="connsiteX9" fmla="*/ 61424 w 649765"/>
                    <a:gd name="connsiteY9" fmla="*/ 369986 h 372270"/>
                    <a:gd name="connsiteX10" fmla="*/ 23921 w 649765"/>
                    <a:gd name="connsiteY10" fmla="*/ 253216 h 372270"/>
                    <a:gd name="connsiteX11" fmla="*/ 63981 w 649765"/>
                    <a:gd name="connsiteY11" fmla="*/ 347399 h 372270"/>
                    <a:gd name="connsiteX12" fmla="*/ 601375 w 649765"/>
                    <a:gd name="connsiteY12" fmla="*/ 120253 h 372270"/>
                    <a:gd name="connsiteX13" fmla="*/ 625836 w 649765"/>
                    <a:gd name="connsiteY13" fmla="*/ 65192 h 372270"/>
                    <a:gd name="connsiteX14" fmla="*/ 624814 w 649765"/>
                    <a:gd name="connsiteY14" fmla="*/ 62720 h 372270"/>
                    <a:gd name="connsiteX15" fmla="*/ 619274 w 649765"/>
                    <a:gd name="connsiteY15" fmla="*/ 49509 h 372270"/>
                    <a:gd name="connsiteX16" fmla="*/ 564213 w 649765"/>
                    <a:gd name="connsiteY16" fmla="*/ 25047 h 372270"/>
                    <a:gd name="connsiteX17" fmla="*/ 561742 w 649765"/>
                    <a:gd name="connsiteY17" fmla="*/ 26070 h 3722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649765" h="372270">
                      <a:moveTo>
                        <a:pt x="58014" y="372116"/>
                      </a:moveTo>
                      <a:cubicBezTo>
                        <a:pt x="53795" y="372031"/>
                        <a:pt x="50002" y="369559"/>
                        <a:pt x="48213" y="365724"/>
                      </a:cubicBezTo>
                      <a:lnTo>
                        <a:pt x="56" y="251511"/>
                      </a:lnTo>
                      <a:cubicBezTo>
                        <a:pt x="-2033" y="245971"/>
                        <a:pt x="610" y="239792"/>
                        <a:pt x="6023" y="237448"/>
                      </a:cubicBezTo>
                      <a:lnTo>
                        <a:pt x="553218" y="4761"/>
                      </a:lnTo>
                      <a:cubicBezTo>
                        <a:pt x="586416" y="-8833"/>
                        <a:pt x="624346" y="6722"/>
                        <a:pt x="638452" y="39707"/>
                      </a:cubicBezTo>
                      <a:lnTo>
                        <a:pt x="643992" y="52918"/>
                      </a:lnTo>
                      <a:cubicBezTo>
                        <a:pt x="650812" y="68985"/>
                        <a:pt x="650812" y="87139"/>
                        <a:pt x="643992" y="103206"/>
                      </a:cubicBezTo>
                      <a:cubicBezTo>
                        <a:pt x="637643" y="119272"/>
                        <a:pt x="625027" y="132014"/>
                        <a:pt x="609046" y="138577"/>
                      </a:cubicBezTo>
                      <a:lnTo>
                        <a:pt x="61424" y="369986"/>
                      </a:lnTo>
                      <a:close/>
                      <a:moveTo>
                        <a:pt x="23921" y="253216"/>
                      </a:moveTo>
                      <a:lnTo>
                        <a:pt x="63981" y="347399"/>
                      </a:lnTo>
                      <a:lnTo>
                        <a:pt x="601375" y="120253"/>
                      </a:lnTo>
                      <a:cubicBezTo>
                        <a:pt x="623324" y="111814"/>
                        <a:pt x="634319" y="87139"/>
                        <a:pt x="625836" y="65192"/>
                      </a:cubicBezTo>
                      <a:cubicBezTo>
                        <a:pt x="625540" y="64339"/>
                        <a:pt x="625199" y="63530"/>
                        <a:pt x="624814" y="62720"/>
                      </a:cubicBezTo>
                      <a:lnTo>
                        <a:pt x="619274" y="49509"/>
                      </a:lnTo>
                      <a:cubicBezTo>
                        <a:pt x="610836" y="27561"/>
                        <a:pt x="586162" y="16566"/>
                        <a:pt x="564213" y="25047"/>
                      </a:cubicBezTo>
                      <a:cubicBezTo>
                        <a:pt x="563363" y="25345"/>
                        <a:pt x="562551" y="25686"/>
                        <a:pt x="561742" y="26070"/>
                      </a:cubicBezTo>
                      <a:close/>
                    </a:path>
                  </a:pathLst>
                </a:custGeom>
                <a:solidFill>
                  <a:schemeClr val="tx2">
                    <a:lumMod val="20000"/>
                    <a:lumOff val="80000"/>
                  </a:schemeClr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D1950E1C-BCC7-A3F9-6AAB-481E173421CF}"/>
                    </a:ext>
                  </a:extLst>
                </p:cNvPr>
                <p:cNvSpPr/>
                <p:nvPr/>
              </p:nvSpPr>
              <p:spPr>
                <a:xfrm>
                  <a:off x="6170550" y="2421766"/>
                  <a:ext cx="772639" cy="1078199"/>
                </a:xfrm>
                <a:custGeom>
                  <a:avLst/>
                  <a:gdLst>
                    <a:gd name="connsiteX0" fmla="*/ 771981 w 772639"/>
                    <a:gd name="connsiteY0" fmla="*/ 1070801 h 1078199"/>
                    <a:gd name="connsiteX1" fmla="*/ -659 w 772639"/>
                    <a:gd name="connsiteY1" fmla="*/ 1078046 h 1078199"/>
                    <a:gd name="connsiteX2" fmla="*/ 141682 w 772639"/>
                    <a:gd name="connsiteY2" fmla="*/ -154 h 1078199"/>
                    <a:gd name="connsiteX3" fmla="*/ 330900 w 772639"/>
                    <a:gd name="connsiteY3" fmla="*/ 284525 h 1078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2639" h="1078199">
                      <a:moveTo>
                        <a:pt x="771981" y="1070801"/>
                      </a:moveTo>
                      <a:lnTo>
                        <a:pt x="-659" y="1078046"/>
                      </a:lnTo>
                      <a:cubicBezTo>
                        <a:pt x="46518" y="718916"/>
                        <a:pt x="93952" y="359530"/>
                        <a:pt x="141682" y="-154"/>
                      </a:cubicBezTo>
                      <a:lnTo>
                        <a:pt x="330900" y="284525"/>
                      </a:lnTo>
                      <a:close/>
                    </a:path>
                  </a:pathLst>
                </a:custGeom>
                <a:solidFill>
                  <a:srgbClr val="C4C8D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CE75ABDE-161C-241D-B195-8CDB6866804A}"/>
                    </a:ext>
                  </a:extLst>
                </p:cNvPr>
                <p:cNvSpPr/>
                <p:nvPr/>
              </p:nvSpPr>
              <p:spPr>
                <a:xfrm>
                  <a:off x="6308627" y="2369633"/>
                  <a:ext cx="353719" cy="691738"/>
                </a:xfrm>
                <a:custGeom>
                  <a:avLst/>
                  <a:gdLst>
                    <a:gd name="connsiteX0" fmla="*/ -659 w 353719"/>
                    <a:gd name="connsiteY0" fmla="*/ 662248 h 691738"/>
                    <a:gd name="connsiteX1" fmla="*/ 201770 w 353719"/>
                    <a:gd name="connsiteY1" fmla="*/ 688670 h 691738"/>
                    <a:gd name="connsiteX2" fmla="*/ 353061 w 353719"/>
                    <a:gd name="connsiteY2" fmla="*/ 639661 h 691738"/>
                    <a:gd name="connsiteX3" fmla="*/ 229472 w 353719"/>
                    <a:gd name="connsiteY3" fmla="*/ 102692 h 691738"/>
                    <a:gd name="connsiteX4" fmla="*/ 186856 w 353719"/>
                    <a:gd name="connsiteY4" fmla="*/ 6378 h 691738"/>
                    <a:gd name="connsiteX5" fmla="*/ 129324 w 353719"/>
                    <a:gd name="connsiteY5" fmla="*/ 412 h 691738"/>
                    <a:gd name="connsiteX6" fmla="*/ 15109 w 353719"/>
                    <a:gd name="connsiteY6" fmla="*/ 59223 h 6917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53719" h="691738">
                      <a:moveTo>
                        <a:pt x="-659" y="662248"/>
                      </a:moveTo>
                      <a:cubicBezTo>
                        <a:pt x="63565" y="687733"/>
                        <a:pt x="133158" y="696852"/>
                        <a:pt x="201770" y="688670"/>
                      </a:cubicBezTo>
                      <a:cubicBezTo>
                        <a:pt x="254914" y="682406"/>
                        <a:pt x="306309" y="665742"/>
                        <a:pt x="353061" y="639661"/>
                      </a:cubicBezTo>
                      <a:cubicBezTo>
                        <a:pt x="339593" y="455387"/>
                        <a:pt x="297915" y="274309"/>
                        <a:pt x="229472" y="102692"/>
                      </a:cubicBezTo>
                      <a:cubicBezTo>
                        <a:pt x="216261" y="69451"/>
                        <a:pt x="202197" y="37062"/>
                        <a:pt x="186856" y="6378"/>
                      </a:cubicBezTo>
                      <a:cubicBezTo>
                        <a:pt x="168232" y="753"/>
                        <a:pt x="148713" y="-1250"/>
                        <a:pt x="129324" y="412"/>
                      </a:cubicBezTo>
                      <a:cubicBezTo>
                        <a:pt x="85173" y="4844"/>
                        <a:pt x="44346" y="25854"/>
                        <a:pt x="15109" y="59223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656F8B1B-6DC1-8341-B1FC-A8C1E2444944}"/>
                    </a:ext>
                  </a:extLst>
                </p:cNvPr>
                <p:cNvSpPr/>
                <p:nvPr/>
              </p:nvSpPr>
              <p:spPr>
                <a:xfrm>
                  <a:off x="6253653" y="3025643"/>
                  <a:ext cx="285958" cy="628594"/>
                </a:xfrm>
                <a:custGeom>
                  <a:avLst/>
                  <a:gdLst>
                    <a:gd name="connsiteX0" fmla="*/ 285300 w 285958"/>
                    <a:gd name="connsiteY0" fmla="*/ 16892 h 628594"/>
                    <a:gd name="connsiteX1" fmla="*/ 285300 w 285958"/>
                    <a:gd name="connsiteY1" fmla="*/ 32234 h 628594"/>
                    <a:gd name="connsiteX2" fmla="*/ 262712 w 285958"/>
                    <a:gd name="connsiteY2" fmla="*/ 339500 h 628594"/>
                    <a:gd name="connsiteX3" fmla="*/ 262712 w 285958"/>
                    <a:gd name="connsiteY3" fmla="*/ 345040 h 628594"/>
                    <a:gd name="connsiteX4" fmla="*/ 262712 w 285958"/>
                    <a:gd name="connsiteY4" fmla="*/ 368479 h 628594"/>
                    <a:gd name="connsiteX5" fmla="*/ 259728 w 285958"/>
                    <a:gd name="connsiteY5" fmla="*/ 411096 h 628594"/>
                    <a:gd name="connsiteX6" fmla="*/ 259728 w 285958"/>
                    <a:gd name="connsiteY6" fmla="*/ 431126 h 628594"/>
                    <a:gd name="connsiteX7" fmla="*/ 259728 w 285958"/>
                    <a:gd name="connsiteY7" fmla="*/ 452008 h 628594"/>
                    <a:gd name="connsiteX8" fmla="*/ 256321 w 285958"/>
                    <a:gd name="connsiteY8" fmla="*/ 497182 h 628594"/>
                    <a:gd name="connsiteX9" fmla="*/ 256321 w 285958"/>
                    <a:gd name="connsiteY9" fmla="*/ 518490 h 628594"/>
                    <a:gd name="connsiteX10" fmla="*/ 252911 w 285958"/>
                    <a:gd name="connsiteY10" fmla="*/ 564942 h 628594"/>
                    <a:gd name="connsiteX11" fmla="*/ 252911 w 285958"/>
                    <a:gd name="connsiteY11" fmla="*/ 596052 h 628594"/>
                    <a:gd name="connsiteX12" fmla="*/ 252911 w 285958"/>
                    <a:gd name="connsiteY12" fmla="*/ 623753 h 628594"/>
                    <a:gd name="connsiteX13" fmla="*/ 252911 w 285958"/>
                    <a:gd name="connsiteY13" fmla="*/ 628441 h 628594"/>
                    <a:gd name="connsiteX14" fmla="*/ 149353 w 285958"/>
                    <a:gd name="connsiteY14" fmla="*/ 621622 h 628594"/>
                    <a:gd name="connsiteX15" fmla="*/ -659 w 285958"/>
                    <a:gd name="connsiteY15" fmla="*/ 610968 h 628594"/>
                    <a:gd name="connsiteX16" fmla="*/ -659 w 285958"/>
                    <a:gd name="connsiteY16" fmla="*/ 607985 h 628594"/>
                    <a:gd name="connsiteX17" fmla="*/ -659 w 285958"/>
                    <a:gd name="connsiteY17" fmla="*/ 568351 h 628594"/>
                    <a:gd name="connsiteX18" fmla="*/ 12552 w 285958"/>
                    <a:gd name="connsiteY18" fmla="*/ 376151 h 628594"/>
                    <a:gd name="connsiteX19" fmla="*/ 12552 w 285958"/>
                    <a:gd name="connsiteY19" fmla="*/ 368054 h 628594"/>
                    <a:gd name="connsiteX20" fmla="*/ 18946 w 285958"/>
                    <a:gd name="connsiteY20" fmla="*/ 277706 h 628594"/>
                    <a:gd name="connsiteX21" fmla="*/ 30451 w 285958"/>
                    <a:gd name="connsiteY21" fmla="*/ 118320 h 628594"/>
                    <a:gd name="connsiteX22" fmla="*/ 51759 w 285958"/>
                    <a:gd name="connsiteY22" fmla="*/ -154 h 628594"/>
                    <a:gd name="connsiteX23" fmla="*/ 232453 w 285958"/>
                    <a:gd name="connsiteY23" fmla="*/ 12631 h 628594"/>
                    <a:gd name="connsiteX24" fmla="*/ 270809 w 285958"/>
                    <a:gd name="connsiteY24" fmla="*/ 15614 h 628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85958" h="628594">
                      <a:moveTo>
                        <a:pt x="285300" y="16892"/>
                      </a:moveTo>
                      <a:lnTo>
                        <a:pt x="285300" y="32234"/>
                      </a:lnTo>
                      <a:lnTo>
                        <a:pt x="262712" y="339500"/>
                      </a:lnTo>
                      <a:lnTo>
                        <a:pt x="262712" y="345040"/>
                      </a:lnTo>
                      <a:lnTo>
                        <a:pt x="262712" y="368479"/>
                      </a:lnTo>
                      <a:lnTo>
                        <a:pt x="259728" y="411096"/>
                      </a:lnTo>
                      <a:lnTo>
                        <a:pt x="259728" y="431126"/>
                      </a:lnTo>
                      <a:lnTo>
                        <a:pt x="259728" y="452008"/>
                      </a:lnTo>
                      <a:cubicBezTo>
                        <a:pt x="259728" y="452008"/>
                        <a:pt x="256321" y="497182"/>
                        <a:pt x="256321" y="497182"/>
                      </a:cubicBezTo>
                      <a:lnTo>
                        <a:pt x="256321" y="518490"/>
                      </a:lnTo>
                      <a:lnTo>
                        <a:pt x="252911" y="564942"/>
                      </a:lnTo>
                      <a:lnTo>
                        <a:pt x="252911" y="596052"/>
                      </a:lnTo>
                      <a:lnTo>
                        <a:pt x="252911" y="623753"/>
                      </a:lnTo>
                      <a:lnTo>
                        <a:pt x="252911" y="628441"/>
                      </a:lnTo>
                      <a:cubicBezTo>
                        <a:pt x="252911" y="628441"/>
                        <a:pt x="149353" y="621622"/>
                        <a:pt x="149353" y="621622"/>
                      </a:cubicBezTo>
                      <a:lnTo>
                        <a:pt x="-659" y="610968"/>
                      </a:lnTo>
                      <a:cubicBezTo>
                        <a:pt x="-659" y="610968"/>
                        <a:pt x="-659" y="607985"/>
                        <a:pt x="-659" y="607985"/>
                      </a:cubicBezTo>
                      <a:lnTo>
                        <a:pt x="-659" y="568351"/>
                      </a:lnTo>
                      <a:lnTo>
                        <a:pt x="12552" y="376151"/>
                      </a:lnTo>
                      <a:cubicBezTo>
                        <a:pt x="12766" y="373466"/>
                        <a:pt x="12766" y="370739"/>
                        <a:pt x="12552" y="368054"/>
                      </a:cubicBezTo>
                      <a:cubicBezTo>
                        <a:pt x="12552" y="368054"/>
                        <a:pt x="18946" y="277706"/>
                        <a:pt x="18946" y="277706"/>
                      </a:cubicBezTo>
                      <a:lnTo>
                        <a:pt x="30451" y="118320"/>
                      </a:lnTo>
                      <a:cubicBezTo>
                        <a:pt x="37697" y="78686"/>
                        <a:pt x="44942" y="39053"/>
                        <a:pt x="51759" y="-154"/>
                      </a:cubicBezTo>
                      <a:lnTo>
                        <a:pt x="232453" y="12631"/>
                      </a:lnTo>
                      <a:lnTo>
                        <a:pt x="270809" y="15614"/>
                      </a:ln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BD8EBB22-3A14-1C82-B213-BF0FC6BE2889}"/>
                    </a:ext>
                  </a:extLst>
                </p:cNvPr>
                <p:cNvSpPr/>
                <p:nvPr/>
              </p:nvSpPr>
              <p:spPr>
                <a:xfrm>
                  <a:off x="6247335" y="3565221"/>
                  <a:ext cx="258322" cy="247433"/>
                </a:xfrm>
                <a:custGeom>
                  <a:avLst/>
                  <a:gdLst>
                    <a:gd name="connsiteX0" fmla="*/ 253337 w 258322"/>
                    <a:gd name="connsiteY0" fmla="*/ 88436 h 247433"/>
                    <a:gd name="connsiteX1" fmla="*/ 255894 w 258322"/>
                    <a:gd name="connsiteY1" fmla="*/ 142559 h 247433"/>
                    <a:gd name="connsiteX2" fmla="*/ 248224 w 258322"/>
                    <a:gd name="connsiteY2" fmla="*/ 171965 h 247433"/>
                    <a:gd name="connsiteX3" fmla="*/ 245667 w 258322"/>
                    <a:gd name="connsiteY3" fmla="*/ 176653 h 247433"/>
                    <a:gd name="connsiteX4" fmla="*/ 81591 w 258322"/>
                    <a:gd name="connsiteY4" fmla="*/ 237168 h 247433"/>
                    <a:gd name="connsiteX5" fmla="*/ -659 w 258322"/>
                    <a:gd name="connsiteY5" fmla="*/ 129348 h 247433"/>
                    <a:gd name="connsiteX6" fmla="*/ -659 w 258322"/>
                    <a:gd name="connsiteY6" fmla="*/ 114006 h 247433"/>
                    <a:gd name="connsiteX7" fmla="*/ 7439 w 258322"/>
                    <a:gd name="connsiteY7" fmla="*/ 75225 h 247433"/>
                    <a:gd name="connsiteX8" fmla="*/ 14683 w 258322"/>
                    <a:gd name="connsiteY8" fmla="*/ 60310 h 247433"/>
                    <a:gd name="connsiteX9" fmla="*/ 43238 w 258322"/>
                    <a:gd name="connsiteY9" fmla="*/ 27069 h 247433"/>
                    <a:gd name="connsiteX10" fmla="*/ 51759 w 258322"/>
                    <a:gd name="connsiteY10" fmla="*/ 21528 h 247433"/>
                    <a:gd name="connsiteX11" fmla="*/ 174071 w 258322"/>
                    <a:gd name="connsiteY11" fmla="*/ 10022 h 247433"/>
                    <a:gd name="connsiteX12" fmla="*/ 195803 w 258322"/>
                    <a:gd name="connsiteY12" fmla="*/ 20676 h 247433"/>
                    <a:gd name="connsiteX13" fmla="*/ 212851 w 258322"/>
                    <a:gd name="connsiteY13" fmla="*/ 33887 h 247433"/>
                    <a:gd name="connsiteX14" fmla="*/ 253337 w 258322"/>
                    <a:gd name="connsiteY14" fmla="*/ 88436 h 2474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58322" h="247433">
                      <a:moveTo>
                        <a:pt x="253337" y="88436"/>
                      </a:moveTo>
                      <a:cubicBezTo>
                        <a:pt x="258066" y="106079"/>
                        <a:pt x="258919" y="124532"/>
                        <a:pt x="255894" y="142559"/>
                      </a:cubicBezTo>
                      <a:cubicBezTo>
                        <a:pt x="254615" y="152659"/>
                        <a:pt x="252016" y="162547"/>
                        <a:pt x="248224" y="171965"/>
                      </a:cubicBezTo>
                      <a:lnTo>
                        <a:pt x="245667" y="176653"/>
                      </a:lnTo>
                      <a:cubicBezTo>
                        <a:pt x="215494" y="236913"/>
                        <a:pt x="143685" y="263420"/>
                        <a:pt x="81591" y="237168"/>
                      </a:cubicBezTo>
                      <a:cubicBezTo>
                        <a:pt x="35822" y="219909"/>
                        <a:pt x="3860" y="178059"/>
                        <a:pt x="-659" y="129348"/>
                      </a:cubicBezTo>
                      <a:lnTo>
                        <a:pt x="-659" y="114006"/>
                      </a:lnTo>
                      <a:cubicBezTo>
                        <a:pt x="-60" y="100710"/>
                        <a:pt x="2666" y="87626"/>
                        <a:pt x="7439" y="75225"/>
                      </a:cubicBezTo>
                      <a:cubicBezTo>
                        <a:pt x="9613" y="70111"/>
                        <a:pt x="11998" y="65168"/>
                        <a:pt x="14683" y="60310"/>
                      </a:cubicBezTo>
                      <a:cubicBezTo>
                        <a:pt x="22312" y="47738"/>
                        <a:pt x="31944" y="36530"/>
                        <a:pt x="43238" y="27069"/>
                      </a:cubicBezTo>
                      <a:lnTo>
                        <a:pt x="51759" y="21528"/>
                      </a:lnTo>
                      <a:cubicBezTo>
                        <a:pt x="88026" y="-2550"/>
                        <a:pt x="133926" y="-6854"/>
                        <a:pt x="174071" y="10022"/>
                      </a:cubicBezTo>
                      <a:cubicBezTo>
                        <a:pt x="181570" y="13047"/>
                        <a:pt x="188814" y="16627"/>
                        <a:pt x="195803" y="20676"/>
                      </a:cubicBezTo>
                      <a:cubicBezTo>
                        <a:pt x="195803" y="20676"/>
                        <a:pt x="204754" y="26642"/>
                        <a:pt x="212851" y="33887"/>
                      </a:cubicBezTo>
                      <a:cubicBezTo>
                        <a:pt x="231220" y="47865"/>
                        <a:pt x="245282" y="66787"/>
                        <a:pt x="253337" y="88436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7FBA9C8D-5A2D-45BC-BA2D-67E16DEEA215}"/>
                    </a:ext>
                  </a:extLst>
                </p:cNvPr>
                <p:cNvSpPr/>
                <p:nvPr/>
              </p:nvSpPr>
              <p:spPr>
                <a:xfrm>
                  <a:off x="6438183" y="3009448"/>
                  <a:ext cx="365224" cy="654165"/>
                </a:xfrm>
                <a:custGeom>
                  <a:avLst/>
                  <a:gdLst>
                    <a:gd name="connsiteX0" fmla="*/ 364566 w 365224"/>
                    <a:gd name="connsiteY0" fmla="*/ 596479 h 654165"/>
                    <a:gd name="connsiteX1" fmla="*/ 263565 w 365224"/>
                    <a:gd name="connsiteY1" fmla="*/ 621196 h 654165"/>
                    <a:gd name="connsiteX2" fmla="*/ 127191 w 365224"/>
                    <a:gd name="connsiteY2" fmla="*/ 654011 h 654165"/>
                    <a:gd name="connsiteX3" fmla="*/ 127191 w 365224"/>
                    <a:gd name="connsiteY3" fmla="*/ 651028 h 654165"/>
                    <a:gd name="connsiteX4" fmla="*/ 117388 w 365224"/>
                    <a:gd name="connsiteY4" fmla="*/ 611821 h 654165"/>
                    <a:gd name="connsiteX5" fmla="*/ 78608 w 365224"/>
                    <a:gd name="connsiteY5" fmla="*/ 447746 h 654165"/>
                    <a:gd name="connsiteX6" fmla="*/ 73494 w 365224"/>
                    <a:gd name="connsiteY6" fmla="*/ 427291 h 654165"/>
                    <a:gd name="connsiteX7" fmla="*/ 70937 w 365224"/>
                    <a:gd name="connsiteY7" fmla="*/ 416636 h 654165"/>
                    <a:gd name="connsiteX8" fmla="*/ 64970 w 365224"/>
                    <a:gd name="connsiteY8" fmla="*/ 388936 h 654165"/>
                    <a:gd name="connsiteX9" fmla="*/ 59003 w 365224"/>
                    <a:gd name="connsiteY9" fmla="*/ 363792 h 654165"/>
                    <a:gd name="connsiteX10" fmla="*/ 50906 w 365224"/>
                    <a:gd name="connsiteY10" fmla="*/ 327994 h 654165"/>
                    <a:gd name="connsiteX11" fmla="*/ 14256 w 365224"/>
                    <a:gd name="connsiteY11" fmla="*/ 172443 h 654165"/>
                    <a:gd name="connsiteX12" fmla="*/ -659 w 365224"/>
                    <a:gd name="connsiteY12" fmla="*/ 53543 h 654165"/>
                    <a:gd name="connsiteX13" fmla="*/ 89688 w 365224"/>
                    <a:gd name="connsiteY13" fmla="*/ 32234 h 654165"/>
                    <a:gd name="connsiteX14" fmla="*/ 174922 w 365224"/>
                    <a:gd name="connsiteY14" fmla="*/ 11779 h 654165"/>
                    <a:gd name="connsiteX15" fmla="*/ 223929 w 365224"/>
                    <a:gd name="connsiteY15" fmla="*/ -154 h 654165"/>
                    <a:gd name="connsiteX16" fmla="*/ 227766 w 365224"/>
                    <a:gd name="connsiteY16" fmla="*/ 14762 h 654165"/>
                    <a:gd name="connsiteX17" fmla="*/ 296805 w 365224"/>
                    <a:gd name="connsiteY17" fmla="*/ 307538 h 654165"/>
                    <a:gd name="connsiteX18" fmla="*/ 296805 w 365224"/>
                    <a:gd name="connsiteY18" fmla="*/ 314783 h 654165"/>
                    <a:gd name="connsiteX19" fmla="*/ 301492 w 365224"/>
                    <a:gd name="connsiteY19" fmla="*/ 332256 h 654165"/>
                    <a:gd name="connsiteX20" fmla="*/ 314703 w 365224"/>
                    <a:gd name="connsiteY20" fmla="*/ 387657 h 654165"/>
                    <a:gd name="connsiteX21" fmla="*/ 323227 w 365224"/>
                    <a:gd name="connsiteY21" fmla="*/ 424734 h 654165"/>
                    <a:gd name="connsiteX22" fmla="*/ 328340 w 365224"/>
                    <a:gd name="connsiteY22" fmla="*/ 447320 h 654165"/>
                    <a:gd name="connsiteX23" fmla="*/ 333454 w 365224"/>
                    <a:gd name="connsiteY23" fmla="*/ 468203 h 654165"/>
                    <a:gd name="connsiteX24" fmla="*/ 338568 w 365224"/>
                    <a:gd name="connsiteY24" fmla="*/ 489511 h 654165"/>
                    <a:gd name="connsiteX25" fmla="*/ 349649 w 365224"/>
                    <a:gd name="connsiteY25" fmla="*/ 535111 h 654165"/>
                    <a:gd name="connsiteX26" fmla="*/ 356893 w 365224"/>
                    <a:gd name="connsiteY26" fmla="*/ 565369 h 654165"/>
                    <a:gd name="connsiteX27" fmla="*/ 363286 w 365224"/>
                    <a:gd name="connsiteY27" fmla="*/ 592217 h 6541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365224" h="654165">
                      <a:moveTo>
                        <a:pt x="364566" y="596479"/>
                      </a:moveTo>
                      <a:cubicBezTo>
                        <a:pt x="364566" y="596479"/>
                        <a:pt x="263565" y="621196"/>
                        <a:pt x="263565" y="621196"/>
                      </a:cubicBezTo>
                      <a:lnTo>
                        <a:pt x="127191" y="654011"/>
                      </a:lnTo>
                      <a:cubicBezTo>
                        <a:pt x="127064" y="653031"/>
                        <a:pt x="127064" y="652008"/>
                        <a:pt x="127191" y="651028"/>
                      </a:cubicBezTo>
                      <a:lnTo>
                        <a:pt x="117388" y="611821"/>
                      </a:lnTo>
                      <a:lnTo>
                        <a:pt x="78608" y="447746"/>
                      </a:lnTo>
                      <a:cubicBezTo>
                        <a:pt x="78608" y="447746"/>
                        <a:pt x="73494" y="427291"/>
                        <a:pt x="73494" y="427291"/>
                      </a:cubicBezTo>
                      <a:lnTo>
                        <a:pt x="70937" y="416636"/>
                      </a:lnTo>
                      <a:cubicBezTo>
                        <a:pt x="70937" y="416636"/>
                        <a:pt x="64970" y="388936"/>
                        <a:pt x="64970" y="388936"/>
                      </a:cubicBezTo>
                      <a:lnTo>
                        <a:pt x="59003" y="363792"/>
                      </a:lnTo>
                      <a:lnTo>
                        <a:pt x="50906" y="327994"/>
                      </a:lnTo>
                      <a:lnTo>
                        <a:pt x="14256" y="172443"/>
                      </a:lnTo>
                      <a:cubicBezTo>
                        <a:pt x="9142" y="132810"/>
                        <a:pt x="4455" y="93177"/>
                        <a:pt x="-659" y="53543"/>
                      </a:cubicBezTo>
                      <a:lnTo>
                        <a:pt x="89688" y="32234"/>
                      </a:lnTo>
                      <a:lnTo>
                        <a:pt x="174922" y="11779"/>
                      </a:lnTo>
                      <a:lnTo>
                        <a:pt x="223929" y="-154"/>
                      </a:lnTo>
                      <a:lnTo>
                        <a:pt x="227766" y="14762"/>
                      </a:lnTo>
                      <a:lnTo>
                        <a:pt x="296805" y="307538"/>
                      </a:lnTo>
                      <a:lnTo>
                        <a:pt x="296805" y="314783"/>
                      </a:lnTo>
                      <a:lnTo>
                        <a:pt x="301492" y="332256"/>
                      </a:lnTo>
                      <a:lnTo>
                        <a:pt x="314703" y="387657"/>
                      </a:lnTo>
                      <a:lnTo>
                        <a:pt x="323227" y="424734"/>
                      </a:lnTo>
                      <a:lnTo>
                        <a:pt x="328340" y="447320"/>
                      </a:lnTo>
                      <a:lnTo>
                        <a:pt x="333454" y="468203"/>
                      </a:lnTo>
                      <a:lnTo>
                        <a:pt x="338568" y="489511"/>
                      </a:lnTo>
                      <a:lnTo>
                        <a:pt x="349649" y="535111"/>
                      </a:lnTo>
                      <a:lnTo>
                        <a:pt x="356893" y="565369"/>
                      </a:lnTo>
                      <a:lnTo>
                        <a:pt x="363286" y="592217"/>
                      </a:ln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42E2CA9D-B5B7-FB8E-6F4E-D7C97D8CA2A3}"/>
                    </a:ext>
                  </a:extLst>
                </p:cNvPr>
                <p:cNvSpPr/>
                <p:nvPr/>
              </p:nvSpPr>
              <p:spPr>
                <a:xfrm>
                  <a:off x="6563670" y="3553519"/>
                  <a:ext cx="259671" cy="246222"/>
                </a:xfrm>
                <a:custGeom>
                  <a:avLst/>
                  <a:gdLst>
                    <a:gd name="connsiteX0" fmla="*/ 239503 w 259671"/>
                    <a:gd name="connsiteY0" fmla="*/ 52408 h 246222"/>
                    <a:gd name="connsiteX1" fmla="*/ 257830 w 259671"/>
                    <a:gd name="connsiteY1" fmla="*/ 103122 h 246222"/>
                    <a:gd name="connsiteX2" fmla="*/ 257830 w 259671"/>
                    <a:gd name="connsiteY2" fmla="*/ 133379 h 246222"/>
                    <a:gd name="connsiteX3" fmla="*/ 257830 w 259671"/>
                    <a:gd name="connsiteY3" fmla="*/ 138919 h 246222"/>
                    <a:gd name="connsiteX4" fmla="*/ 119326 w 259671"/>
                    <a:gd name="connsiteY4" fmla="*/ 245461 h 246222"/>
                    <a:gd name="connsiteX5" fmla="*/ 8522 w 259671"/>
                    <a:gd name="connsiteY5" fmla="*/ 167046 h 246222"/>
                    <a:gd name="connsiteX6" fmla="*/ 3408 w 259671"/>
                    <a:gd name="connsiteY6" fmla="*/ 152130 h 246222"/>
                    <a:gd name="connsiteX7" fmla="*/ -426 w 259671"/>
                    <a:gd name="connsiteY7" fmla="*/ 112497 h 246222"/>
                    <a:gd name="connsiteX8" fmla="*/ 2131 w 259671"/>
                    <a:gd name="connsiteY8" fmla="*/ 95877 h 246222"/>
                    <a:gd name="connsiteX9" fmla="*/ 19602 w 259671"/>
                    <a:gd name="connsiteY9" fmla="*/ 55817 h 246222"/>
                    <a:gd name="connsiteX10" fmla="*/ 25996 w 259671"/>
                    <a:gd name="connsiteY10" fmla="*/ 47720 h 246222"/>
                    <a:gd name="connsiteX11" fmla="*/ 138928 w 259671"/>
                    <a:gd name="connsiteY11" fmla="*/ 415 h 246222"/>
                    <a:gd name="connsiteX12" fmla="*/ 162794 w 259671"/>
                    <a:gd name="connsiteY12" fmla="*/ 4251 h 246222"/>
                    <a:gd name="connsiteX13" fmla="*/ 183251 w 259671"/>
                    <a:gd name="connsiteY13" fmla="*/ 11496 h 246222"/>
                    <a:gd name="connsiteX14" fmla="*/ 239503 w 259671"/>
                    <a:gd name="connsiteY14" fmla="*/ 52408 h 246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59671" h="246222">
                      <a:moveTo>
                        <a:pt x="239503" y="52408"/>
                      </a:moveTo>
                      <a:cubicBezTo>
                        <a:pt x="249221" y="67793"/>
                        <a:pt x="255484" y="85095"/>
                        <a:pt x="257830" y="103122"/>
                      </a:cubicBezTo>
                      <a:cubicBezTo>
                        <a:pt x="259407" y="113137"/>
                        <a:pt x="259407" y="123365"/>
                        <a:pt x="257830" y="133379"/>
                      </a:cubicBezTo>
                      <a:cubicBezTo>
                        <a:pt x="258041" y="135212"/>
                        <a:pt x="258041" y="137087"/>
                        <a:pt x="257830" y="138919"/>
                      </a:cubicBezTo>
                      <a:cubicBezTo>
                        <a:pt x="246919" y="205359"/>
                        <a:pt x="186362" y="251981"/>
                        <a:pt x="119326" y="245461"/>
                      </a:cubicBezTo>
                      <a:cubicBezTo>
                        <a:pt x="70402" y="242691"/>
                        <a:pt x="27401" y="212263"/>
                        <a:pt x="8522" y="167046"/>
                      </a:cubicBezTo>
                      <a:lnTo>
                        <a:pt x="3408" y="152130"/>
                      </a:lnTo>
                      <a:cubicBezTo>
                        <a:pt x="84" y="139218"/>
                        <a:pt x="-1238" y="125836"/>
                        <a:pt x="-426" y="112497"/>
                      </a:cubicBezTo>
                      <a:cubicBezTo>
                        <a:pt x="-2" y="106915"/>
                        <a:pt x="851" y="101331"/>
                        <a:pt x="2131" y="95877"/>
                      </a:cubicBezTo>
                      <a:cubicBezTo>
                        <a:pt x="5538" y="81600"/>
                        <a:pt x="11464" y="68048"/>
                        <a:pt x="19602" y="55817"/>
                      </a:cubicBezTo>
                      <a:cubicBezTo>
                        <a:pt x="21478" y="52919"/>
                        <a:pt x="23608" y="50192"/>
                        <a:pt x="25996" y="47720"/>
                      </a:cubicBezTo>
                      <a:cubicBezTo>
                        <a:pt x="53399" y="14095"/>
                        <a:pt x="95758" y="-3633"/>
                        <a:pt x="138928" y="415"/>
                      </a:cubicBezTo>
                      <a:cubicBezTo>
                        <a:pt x="146984" y="1012"/>
                        <a:pt x="154954" y="2291"/>
                        <a:pt x="162794" y="4251"/>
                      </a:cubicBezTo>
                      <a:cubicBezTo>
                        <a:pt x="169783" y="6169"/>
                        <a:pt x="176603" y="8598"/>
                        <a:pt x="183251" y="11496"/>
                      </a:cubicBezTo>
                      <a:cubicBezTo>
                        <a:pt x="205496" y="19550"/>
                        <a:pt x="224971" y="33742"/>
                        <a:pt x="239503" y="52408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1C591B23-6D04-3A5E-882C-11E100575883}"/>
                    </a:ext>
                  </a:extLst>
                </p:cNvPr>
                <p:cNvSpPr/>
                <p:nvPr/>
              </p:nvSpPr>
              <p:spPr>
                <a:xfrm>
                  <a:off x="6248965" y="3728390"/>
                  <a:ext cx="244619" cy="621349"/>
                </a:xfrm>
                <a:custGeom>
                  <a:avLst/>
                  <a:gdLst>
                    <a:gd name="connsiteX0" fmla="*/ 0 w 244619"/>
                    <a:gd name="connsiteY0" fmla="*/ 0 h 621349"/>
                    <a:gd name="connsiteX1" fmla="*/ 244619 w 244619"/>
                    <a:gd name="connsiteY1" fmla="*/ 426 h 621349"/>
                    <a:gd name="connsiteX2" fmla="*/ 244619 w 244619"/>
                    <a:gd name="connsiteY2" fmla="*/ 9376 h 621349"/>
                    <a:gd name="connsiteX3" fmla="*/ 244619 w 244619"/>
                    <a:gd name="connsiteY3" fmla="*/ 49009 h 621349"/>
                    <a:gd name="connsiteX4" fmla="*/ 244193 w 244619"/>
                    <a:gd name="connsiteY4" fmla="*/ 403579 h 621349"/>
                    <a:gd name="connsiteX5" fmla="*/ 244193 w 244619"/>
                    <a:gd name="connsiteY5" fmla="*/ 485829 h 621349"/>
                    <a:gd name="connsiteX6" fmla="*/ 244193 w 244619"/>
                    <a:gd name="connsiteY6" fmla="*/ 614531 h 621349"/>
                    <a:gd name="connsiteX7" fmla="*/ 55828 w 244619"/>
                    <a:gd name="connsiteY7" fmla="*/ 621350 h 6213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4619" h="621349">
                      <a:moveTo>
                        <a:pt x="0" y="0"/>
                      </a:moveTo>
                      <a:lnTo>
                        <a:pt x="244619" y="426"/>
                      </a:lnTo>
                      <a:lnTo>
                        <a:pt x="244619" y="9376"/>
                      </a:lnTo>
                      <a:lnTo>
                        <a:pt x="244619" y="49009"/>
                      </a:lnTo>
                      <a:lnTo>
                        <a:pt x="244193" y="403579"/>
                      </a:lnTo>
                      <a:lnTo>
                        <a:pt x="244193" y="485829"/>
                      </a:lnTo>
                      <a:lnTo>
                        <a:pt x="244193" y="614531"/>
                      </a:lnTo>
                      <a:lnTo>
                        <a:pt x="55828" y="621350"/>
                      </a:lnTo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A2EFA94A-27F0-81B1-9BBD-BCD14F2FA5A3}"/>
                    </a:ext>
                  </a:extLst>
                </p:cNvPr>
                <p:cNvSpPr/>
                <p:nvPr/>
              </p:nvSpPr>
              <p:spPr>
                <a:xfrm>
                  <a:off x="6065352" y="4330563"/>
                  <a:ext cx="490453" cy="124440"/>
                </a:xfrm>
                <a:custGeom>
                  <a:avLst/>
                  <a:gdLst>
                    <a:gd name="connsiteX0" fmla="*/ 489795 w 490453"/>
                    <a:gd name="connsiteY0" fmla="*/ 98717 h 124440"/>
                    <a:gd name="connsiteX1" fmla="*/ 482549 w 490453"/>
                    <a:gd name="connsiteY1" fmla="*/ 111501 h 124440"/>
                    <a:gd name="connsiteX2" fmla="*/ 478715 w 490453"/>
                    <a:gd name="connsiteY2" fmla="*/ 114485 h 124440"/>
                    <a:gd name="connsiteX3" fmla="*/ 212361 w 490453"/>
                    <a:gd name="connsiteY3" fmla="*/ 124286 h 124440"/>
                    <a:gd name="connsiteX4" fmla="*/ 3538 w 490453"/>
                    <a:gd name="connsiteY4" fmla="*/ 124286 h 124440"/>
                    <a:gd name="connsiteX5" fmla="*/ 555 w 490453"/>
                    <a:gd name="connsiteY5" fmla="*/ 111928 h 124440"/>
                    <a:gd name="connsiteX6" fmla="*/ 555 w 490453"/>
                    <a:gd name="connsiteY6" fmla="*/ 109371 h 124440"/>
                    <a:gd name="connsiteX7" fmla="*/ 555 w 490453"/>
                    <a:gd name="connsiteY7" fmla="*/ 85079 h 124440"/>
                    <a:gd name="connsiteX8" fmla="*/ 202557 w 490453"/>
                    <a:gd name="connsiteY8" fmla="*/ -154 h 124440"/>
                    <a:gd name="connsiteX9" fmla="*/ 284810 w 490453"/>
                    <a:gd name="connsiteY9" fmla="*/ -154 h 124440"/>
                    <a:gd name="connsiteX10" fmla="*/ 417773 w 490453"/>
                    <a:gd name="connsiteY10" fmla="*/ -154 h 124440"/>
                    <a:gd name="connsiteX11" fmla="*/ 436525 w 490453"/>
                    <a:gd name="connsiteY11" fmla="*/ -154 h 124440"/>
                    <a:gd name="connsiteX12" fmla="*/ 436525 w 490453"/>
                    <a:gd name="connsiteY12" fmla="*/ 8369 h 124440"/>
                    <a:gd name="connsiteX13" fmla="*/ 457406 w 490453"/>
                    <a:gd name="connsiteY13" fmla="*/ 64624 h 124440"/>
                    <a:gd name="connsiteX14" fmla="*/ 459963 w 490453"/>
                    <a:gd name="connsiteY14" fmla="*/ 67606 h 124440"/>
                    <a:gd name="connsiteX15" fmla="*/ 463371 w 490453"/>
                    <a:gd name="connsiteY15" fmla="*/ 71442 h 124440"/>
                    <a:gd name="connsiteX16" fmla="*/ 471044 w 490453"/>
                    <a:gd name="connsiteY16" fmla="*/ 78260 h 124440"/>
                    <a:gd name="connsiteX17" fmla="*/ 485959 w 490453"/>
                    <a:gd name="connsiteY17" fmla="*/ 94455 h 124440"/>
                    <a:gd name="connsiteX18" fmla="*/ 489795 w 490453"/>
                    <a:gd name="connsiteY18" fmla="*/ 98717 h 1244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490453" h="124440">
                      <a:moveTo>
                        <a:pt x="489795" y="98717"/>
                      </a:moveTo>
                      <a:cubicBezTo>
                        <a:pt x="489325" y="103831"/>
                        <a:pt x="486684" y="108476"/>
                        <a:pt x="482549" y="111501"/>
                      </a:cubicBezTo>
                      <a:lnTo>
                        <a:pt x="478715" y="114485"/>
                      </a:lnTo>
                      <a:lnTo>
                        <a:pt x="212361" y="124286"/>
                      </a:lnTo>
                      <a:lnTo>
                        <a:pt x="3538" y="124286"/>
                      </a:lnTo>
                      <a:cubicBezTo>
                        <a:pt x="2048" y="120323"/>
                        <a:pt x="1023" y="116147"/>
                        <a:pt x="555" y="111928"/>
                      </a:cubicBezTo>
                      <a:cubicBezTo>
                        <a:pt x="555" y="111928"/>
                        <a:pt x="555" y="111928"/>
                        <a:pt x="555" y="109371"/>
                      </a:cubicBezTo>
                      <a:cubicBezTo>
                        <a:pt x="-1063" y="101359"/>
                        <a:pt x="-1063" y="93091"/>
                        <a:pt x="555" y="85079"/>
                      </a:cubicBezTo>
                      <a:cubicBezTo>
                        <a:pt x="15896" y="38201"/>
                        <a:pt x="95165" y="3255"/>
                        <a:pt x="202557" y="-154"/>
                      </a:cubicBezTo>
                      <a:lnTo>
                        <a:pt x="284810" y="-154"/>
                      </a:lnTo>
                      <a:lnTo>
                        <a:pt x="417773" y="-154"/>
                      </a:lnTo>
                      <a:lnTo>
                        <a:pt x="436525" y="-154"/>
                      </a:lnTo>
                      <a:cubicBezTo>
                        <a:pt x="436098" y="2659"/>
                        <a:pt x="436098" y="5557"/>
                        <a:pt x="436525" y="8369"/>
                      </a:cubicBezTo>
                      <a:cubicBezTo>
                        <a:pt x="439422" y="28399"/>
                        <a:pt x="446539" y="47576"/>
                        <a:pt x="457406" y="64624"/>
                      </a:cubicBezTo>
                      <a:lnTo>
                        <a:pt x="459963" y="67606"/>
                      </a:lnTo>
                      <a:lnTo>
                        <a:pt x="463371" y="71442"/>
                      </a:lnTo>
                      <a:cubicBezTo>
                        <a:pt x="465717" y="73956"/>
                        <a:pt x="468274" y="76215"/>
                        <a:pt x="471044" y="78260"/>
                      </a:cubicBezTo>
                      <a:cubicBezTo>
                        <a:pt x="477435" y="82139"/>
                        <a:pt x="482634" y="87764"/>
                        <a:pt x="485959" y="94455"/>
                      </a:cubicBezTo>
                      <a:cubicBezTo>
                        <a:pt x="487408" y="95691"/>
                        <a:pt x="488729" y="97140"/>
                        <a:pt x="489795" y="98717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B0432F2F-9DE4-C3E2-4CB2-F3ADFB223654}"/>
                    </a:ext>
                  </a:extLst>
                </p:cNvPr>
                <p:cNvSpPr/>
                <p:nvPr/>
              </p:nvSpPr>
              <p:spPr>
                <a:xfrm>
                  <a:off x="6065352" y="4319286"/>
                  <a:ext cx="490453" cy="135717"/>
                </a:xfrm>
                <a:custGeom>
                  <a:avLst/>
                  <a:gdLst>
                    <a:gd name="connsiteX0" fmla="*/ 489795 w 490453"/>
                    <a:gd name="connsiteY0" fmla="*/ 109994 h 135717"/>
                    <a:gd name="connsiteX1" fmla="*/ 482549 w 490453"/>
                    <a:gd name="connsiteY1" fmla="*/ 122778 h 135717"/>
                    <a:gd name="connsiteX2" fmla="*/ 478715 w 490453"/>
                    <a:gd name="connsiteY2" fmla="*/ 125762 h 135717"/>
                    <a:gd name="connsiteX3" fmla="*/ 212361 w 490453"/>
                    <a:gd name="connsiteY3" fmla="*/ 135563 h 135717"/>
                    <a:gd name="connsiteX4" fmla="*/ 3538 w 490453"/>
                    <a:gd name="connsiteY4" fmla="*/ 135563 h 135717"/>
                    <a:gd name="connsiteX5" fmla="*/ 555 w 490453"/>
                    <a:gd name="connsiteY5" fmla="*/ 123205 h 135717"/>
                    <a:gd name="connsiteX6" fmla="*/ 555 w 490453"/>
                    <a:gd name="connsiteY6" fmla="*/ 120648 h 135717"/>
                    <a:gd name="connsiteX7" fmla="*/ 555 w 490453"/>
                    <a:gd name="connsiteY7" fmla="*/ 96356 h 135717"/>
                    <a:gd name="connsiteX8" fmla="*/ 40188 w 490453"/>
                    <a:gd name="connsiteY8" fmla="*/ 33284 h 135717"/>
                    <a:gd name="connsiteX9" fmla="*/ 217048 w 490453"/>
                    <a:gd name="connsiteY9" fmla="*/ 11123 h 135717"/>
                    <a:gd name="connsiteX10" fmla="*/ 240060 w 490453"/>
                    <a:gd name="connsiteY10" fmla="*/ 11123 h 135717"/>
                    <a:gd name="connsiteX11" fmla="*/ 252847 w 490453"/>
                    <a:gd name="connsiteY11" fmla="*/ 26039 h 135717"/>
                    <a:gd name="connsiteX12" fmla="*/ 311232 w 490453"/>
                    <a:gd name="connsiteY12" fmla="*/ 55870 h 135717"/>
                    <a:gd name="connsiteX13" fmla="*/ 353848 w 490453"/>
                    <a:gd name="connsiteY13" fmla="*/ 41381 h 135717"/>
                    <a:gd name="connsiteX14" fmla="*/ 388368 w 490453"/>
                    <a:gd name="connsiteY14" fmla="*/ 53314 h 135717"/>
                    <a:gd name="connsiteX15" fmla="*/ 416493 w 490453"/>
                    <a:gd name="connsiteY15" fmla="*/ 10697 h 135717"/>
                    <a:gd name="connsiteX16" fmla="*/ 435245 w 490453"/>
                    <a:gd name="connsiteY16" fmla="*/ 10697 h 135717"/>
                    <a:gd name="connsiteX17" fmla="*/ 457833 w 490453"/>
                    <a:gd name="connsiteY17" fmla="*/ 75474 h 135717"/>
                    <a:gd name="connsiteX18" fmla="*/ 460390 w 490453"/>
                    <a:gd name="connsiteY18" fmla="*/ 78457 h 135717"/>
                    <a:gd name="connsiteX19" fmla="*/ 463797 w 490453"/>
                    <a:gd name="connsiteY19" fmla="*/ 82292 h 135717"/>
                    <a:gd name="connsiteX20" fmla="*/ 471468 w 490453"/>
                    <a:gd name="connsiteY20" fmla="*/ 89111 h 135717"/>
                    <a:gd name="connsiteX21" fmla="*/ 486385 w 490453"/>
                    <a:gd name="connsiteY21" fmla="*/ 105306 h 135717"/>
                    <a:gd name="connsiteX22" fmla="*/ 489795 w 490453"/>
                    <a:gd name="connsiteY22" fmla="*/ 109994 h 135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490453" h="135717">
                      <a:moveTo>
                        <a:pt x="489795" y="109994"/>
                      </a:moveTo>
                      <a:cubicBezTo>
                        <a:pt x="489325" y="115107"/>
                        <a:pt x="486684" y="119752"/>
                        <a:pt x="482549" y="122778"/>
                      </a:cubicBezTo>
                      <a:lnTo>
                        <a:pt x="478715" y="125762"/>
                      </a:lnTo>
                      <a:lnTo>
                        <a:pt x="212361" y="135563"/>
                      </a:lnTo>
                      <a:lnTo>
                        <a:pt x="3538" y="135563"/>
                      </a:lnTo>
                      <a:cubicBezTo>
                        <a:pt x="2048" y="131600"/>
                        <a:pt x="1023" y="127424"/>
                        <a:pt x="555" y="123205"/>
                      </a:cubicBezTo>
                      <a:cubicBezTo>
                        <a:pt x="555" y="123205"/>
                        <a:pt x="555" y="123205"/>
                        <a:pt x="555" y="120648"/>
                      </a:cubicBezTo>
                      <a:cubicBezTo>
                        <a:pt x="-1063" y="112636"/>
                        <a:pt x="-1063" y="104368"/>
                        <a:pt x="555" y="96356"/>
                      </a:cubicBezTo>
                      <a:cubicBezTo>
                        <a:pt x="6139" y="71383"/>
                        <a:pt x="20115" y="49137"/>
                        <a:pt x="40188" y="33284"/>
                      </a:cubicBezTo>
                      <a:cubicBezTo>
                        <a:pt x="92395" y="-1449"/>
                        <a:pt x="157896" y="-9631"/>
                        <a:pt x="217048" y="11123"/>
                      </a:cubicBezTo>
                      <a:cubicBezTo>
                        <a:pt x="217048" y="3026"/>
                        <a:pt x="228555" y="3026"/>
                        <a:pt x="240060" y="11123"/>
                      </a:cubicBezTo>
                      <a:cubicBezTo>
                        <a:pt x="245431" y="15043"/>
                        <a:pt x="249819" y="20158"/>
                        <a:pt x="252847" y="26039"/>
                      </a:cubicBezTo>
                      <a:cubicBezTo>
                        <a:pt x="266141" y="45046"/>
                        <a:pt x="288004" y="56254"/>
                        <a:pt x="311232" y="55870"/>
                      </a:cubicBezTo>
                      <a:cubicBezTo>
                        <a:pt x="331687" y="55870"/>
                        <a:pt x="335097" y="40102"/>
                        <a:pt x="353848" y="41381"/>
                      </a:cubicBezTo>
                      <a:cubicBezTo>
                        <a:pt x="372600" y="42659"/>
                        <a:pt x="378137" y="55870"/>
                        <a:pt x="388368" y="53314"/>
                      </a:cubicBezTo>
                      <a:cubicBezTo>
                        <a:pt x="398595" y="50757"/>
                        <a:pt x="396465" y="19220"/>
                        <a:pt x="416493" y="10697"/>
                      </a:cubicBezTo>
                      <a:cubicBezTo>
                        <a:pt x="422588" y="8822"/>
                        <a:pt x="429150" y="8822"/>
                        <a:pt x="435245" y="10697"/>
                      </a:cubicBezTo>
                      <a:cubicBezTo>
                        <a:pt x="456127" y="17942"/>
                        <a:pt x="458683" y="50757"/>
                        <a:pt x="457833" y="75474"/>
                      </a:cubicBezTo>
                      <a:lnTo>
                        <a:pt x="460390" y="78457"/>
                      </a:lnTo>
                      <a:lnTo>
                        <a:pt x="463797" y="82292"/>
                      </a:lnTo>
                      <a:cubicBezTo>
                        <a:pt x="466141" y="84807"/>
                        <a:pt x="468698" y="87066"/>
                        <a:pt x="471468" y="89111"/>
                      </a:cubicBezTo>
                      <a:cubicBezTo>
                        <a:pt x="477861" y="92990"/>
                        <a:pt x="483061" y="98614"/>
                        <a:pt x="486385" y="105306"/>
                      </a:cubicBezTo>
                      <a:cubicBezTo>
                        <a:pt x="487748" y="106712"/>
                        <a:pt x="488856" y="108289"/>
                        <a:pt x="489795" y="109994"/>
                      </a:cubicBezTo>
                      <a:close/>
                    </a:path>
                  </a:pathLst>
                </a:custGeom>
                <a:solidFill>
                  <a:srgbClr val="17137A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1BCDB805-077E-245D-4B93-9D550CAA607F}"/>
                    </a:ext>
                  </a:extLst>
                </p:cNvPr>
                <p:cNvSpPr/>
                <p:nvPr/>
              </p:nvSpPr>
              <p:spPr>
                <a:xfrm>
                  <a:off x="6641463" y="3589886"/>
                  <a:ext cx="612827" cy="568079"/>
                </a:xfrm>
                <a:custGeom>
                  <a:avLst/>
                  <a:gdLst>
                    <a:gd name="connsiteX0" fmla="*/ 145519 w 612827"/>
                    <a:gd name="connsiteY0" fmla="*/ -154 h 568079"/>
                    <a:gd name="connsiteX1" fmla="*/ 152763 w 612827"/>
                    <a:gd name="connsiteY1" fmla="*/ 5386 h 568079"/>
                    <a:gd name="connsiteX2" fmla="*/ 183872 w 612827"/>
                    <a:gd name="connsiteY2" fmla="*/ 29678 h 568079"/>
                    <a:gd name="connsiteX3" fmla="*/ 612169 w 612827"/>
                    <a:gd name="connsiteY3" fmla="*/ 440076 h 568079"/>
                    <a:gd name="connsiteX4" fmla="*/ 484319 w 612827"/>
                    <a:gd name="connsiteY4" fmla="*/ 567925 h 568079"/>
                    <a:gd name="connsiteX5" fmla="*/ 373943 w 612827"/>
                    <a:gd name="connsiteY5" fmla="*/ 482692 h 568079"/>
                    <a:gd name="connsiteX6" fmla="*/ 344111 w 612827"/>
                    <a:gd name="connsiteY6" fmla="*/ 460532 h 568079"/>
                    <a:gd name="connsiteX7" fmla="*/ 337293 w 612827"/>
                    <a:gd name="connsiteY7" fmla="*/ 454566 h 568079"/>
                    <a:gd name="connsiteX8" fmla="*/ 315985 w 612827"/>
                    <a:gd name="connsiteY8" fmla="*/ 438371 h 568079"/>
                    <a:gd name="connsiteX9" fmla="*/ 308738 w 612827"/>
                    <a:gd name="connsiteY9" fmla="*/ 432831 h 568079"/>
                    <a:gd name="connsiteX10" fmla="*/ 300641 w 612827"/>
                    <a:gd name="connsiteY10" fmla="*/ 426439 h 568079"/>
                    <a:gd name="connsiteX11" fmla="*/ 271236 w 612827"/>
                    <a:gd name="connsiteY11" fmla="*/ 403852 h 568079"/>
                    <a:gd name="connsiteX12" fmla="*/ 262714 w 612827"/>
                    <a:gd name="connsiteY12" fmla="*/ 397459 h 568079"/>
                    <a:gd name="connsiteX13" fmla="*/ 234586 w 612827"/>
                    <a:gd name="connsiteY13" fmla="*/ 375725 h 568079"/>
                    <a:gd name="connsiteX14" fmla="*/ 226489 w 612827"/>
                    <a:gd name="connsiteY14" fmla="*/ 369333 h 568079"/>
                    <a:gd name="connsiteX15" fmla="*/ 198789 w 612827"/>
                    <a:gd name="connsiteY15" fmla="*/ 348450 h 568079"/>
                    <a:gd name="connsiteX16" fmla="*/ 189839 w 612827"/>
                    <a:gd name="connsiteY16" fmla="*/ 342057 h 568079"/>
                    <a:gd name="connsiteX17" fmla="*/ 160860 w 612827"/>
                    <a:gd name="connsiteY17" fmla="*/ 319045 h 568079"/>
                    <a:gd name="connsiteX18" fmla="*/ 157877 w 612827"/>
                    <a:gd name="connsiteY18" fmla="*/ 316062 h 568079"/>
                    <a:gd name="connsiteX19" fmla="*/ 157877 w 612827"/>
                    <a:gd name="connsiteY19" fmla="*/ 316062 h 568079"/>
                    <a:gd name="connsiteX20" fmla="*/ 124210 w 612827"/>
                    <a:gd name="connsiteY20" fmla="*/ 290918 h 568079"/>
                    <a:gd name="connsiteX21" fmla="*/ 120800 w 612827"/>
                    <a:gd name="connsiteY21" fmla="*/ 287935 h 568079"/>
                    <a:gd name="connsiteX22" fmla="*/ 47925 w 612827"/>
                    <a:gd name="connsiteY22" fmla="*/ 232107 h 568079"/>
                    <a:gd name="connsiteX23" fmla="*/ -659 w 612827"/>
                    <a:gd name="connsiteY23" fmla="*/ 194604 h 5680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612827" h="568079">
                      <a:moveTo>
                        <a:pt x="145519" y="-154"/>
                      </a:moveTo>
                      <a:lnTo>
                        <a:pt x="152763" y="5386"/>
                      </a:lnTo>
                      <a:lnTo>
                        <a:pt x="183872" y="29678"/>
                      </a:lnTo>
                      <a:lnTo>
                        <a:pt x="612169" y="440076"/>
                      </a:lnTo>
                      <a:lnTo>
                        <a:pt x="484319" y="567925"/>
                      </a:lnTo>
                      <a:lnTo>
                        <a:pt x="373943" y="482692"/>
                      </a:lnTo>
                      <a:lnTo>
                        <a:pt x="344111" y="460532"/>
                      </a:lnTo>
                      <a:lnTo>
                        <a:pt x="337293" y="454566"/>
                      </a:lnTo>
                      <a:lnTo>
                        <a:pt x="315985" y="438371"/>
                      </a:lnTo>
                      <a:lnTo>
                        <a:pt x="308738" y="432831"/>
                      </a:lnTo>
                      <a:lnTo>
                        <a:pt x="300641" y="426439"/>
                      </a:lnTo>
                      <a:lnTo>
                        <a:pt x="271236" y="403852"/>
                      </a:lnTo>
                      <a:lnTo>
                        <a:pt x="262714" y="397459"/>
                      </a:lnTo>
                      <a:lnTo>
                        <a:pt x="234586" y="375725"/>
                      </a:lnTo>
                      <a:lnTo>
                        <a:pt x="226489" y="369333"/>
                      </a:lnTo>
                      <a:lnTo>
                        <a:pt x="198789" y="348450"/>
                      </a:lnTo>
                      <a:lnTo>
                        <a:pt x="189839" y="342057"/>
                      </a:lnTo>
                      <a:lnTo>
                        <a:pt x="160860" y="319045"/>
                      </a:lnTo>
                      <a:cubicBezTo>
                        <a:pt x="160220" y="317723"/>
                        <a:pt x="159198" y="316701"/>
                        <a:pt x="157877" y="316062"/>
                      </a:cubicBezTo>
                      <a:lnTo>
                        <a:pt x="157877" y="316062"/>
                      </a:lnTo>
                      <a:lnTo>
                        <a:pt x="124210" y="290918"/>
                      </a:lnTo>
                      <a:lnTo>
                        <a:pt x="120800" y="287935"/>
                      </a:lnTo>
                      <a:lnTo>
                        <a:pt x="47925" y="232107"/>
                      </a:lnTo>
                      <a:lnTo>
                        <a:pt x="-659" y="194604"/>
                      </a:ln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D102671C-99CA-7EBD-45A0-118CC994A571}"/>
                    </a:ext>
                  </a:extLst>
                </p:cNvPr>
                <p:cNvSpPr/>
                <p:nvPr/>
              </p:nvSpPr>
              <p:spPr>
                <a:xfrm>
                  <a:off x="7052664" y="4006250"/>
                  <a:ext cx="301776" cy="389515"/>
                </a:xfrm>
                <a:custGeom>
                  <a:avLst/>
                  <a:gdLst>
                    <a:gd name="connsiteX0" fmla="*/ 295151 w 301776"/>
                    <a:gd name="connsiteY0" fmla="*/ 21154 h 389515"/>
                    <a:gd name="connsiteX1" fmla="*/ 301118 w 301776"/>
                    <a:gd name="connsiteY1" fmla="*/ 34365 h 389515"/>
                    <a:gd name="connsiteX2" fmla="*/ 301118 w 301776"/>
                    <a:gd name="connsiteY2" fmla="*/ 38627 h 389515"/>
                    <a:gd name="connsiteX3" fmla="*/ 160483 w 301776"/>
                    <a:gd name="connsiteY3" fmla="*/ 238499 h 389515"/>
                    <a:gd name="connsiteX4" fmla="*/ 42434 w 301776"/>
                    <a:gd name="connsiteY4" fmla="*/ 389362 h 389515"/>
                    <a:gd name="connsiteX5" fmla="*/ 30927 w 301776"/>
                    <a:gd name="connsiteY5" fmla="*/ 384248 h 389515"/>
                    <a:gd name="connsiteX6" fmla="*/ 30927 w 301776"/>
                    <a:gd name="connsiteY6" fmla="*/ 384248 h 389515"/>
                    <a:gd name="connsiteX7" fmla="*/ 13029 w 301776"/>
                    <a:gd name="connsiteY7" fmla="*/ 368480 h 389515"/>
                    <a:gd name="connsiteX8" fmla="*/ 58202 w 301776"/>
                    <a:gd name="connsiteY8" fmla="*/ 169887 h 389515"/>
                    <a:gd name="connsiteX9" fmla="*/ 66300 w 301776"/>
                    <a:gd name="connsiteY9" fmla="*/ 159232 h 389515"/>
                    <a:gd name="connsiteX10" fmla="*/ 75250 w 301776"/>
                    <a:gd name="connsiteY10" fmla="*/ 148152 h 389515"/>
                    <a:gd name="connsiteX11" fmla="*/ 79511 w 301776"/>
                    <a:gd name="connsiteY11" fmla="*/ 142612 h 389515"/>
                    <a:gd name="connsiteX12" fmla="*/ 98262 w 301776"/>
                    <a:gd name="connsiteY12" fmla="*/ 117894 h 389515"/>
                    <a:gd name="connsiteX13" fmla="*/ 104653 w 301776"/>
                    <a:gd name="connsiteY13" fmla="*/ 110223 h 389515"/>
                    <a:gd name="connsiteX14" fmla="*/ 179232 w 301776"/>
                    <a:gd name="connsiteY14" fmla="*/ 13484 h 389515"/>
                    <a:gd name="connsiteX15" fmla="*/ 189886 w 301776"/>
                    <a:gd name="connsiteY15" fmla="*/ -154 h 389515"/>
                    <a:gd name="connsiteX16" fmla="*/ 197133 w 301776"/>
                    <a:gd name="connsiteY16" fmla="*/ 4108 h 389515"/>
                    <a:gd name="connsiteX17" fmla="*/ 253387 w 301776"/>
                    <a:gd name="connsiteY17" fmla="*/ 22433 h 389515"/>
                    <a:gd name="connsiteX18" fmla="*/ 261908 w 301776"/>
                    <a:gd name="connsiteY18" fmla="*/ 22433 h 389515"/>
                    <a:gd name="connsiteX19" fmla="*/ 271712 w 301776"/>
                    <a:gd name="connsiteY19" fmla="*/ 22433 h 389515"/>
                    <a:gd name="connsiteX20" fmla="*/ 292594 w 301776"/>
                    <a:gd name="connsiteY20" fmla="*/ 22433 h 389515"/>
                    <a:gd name="connsiteX21" fmla="*/ 295151 w 301776"/>
                    <a:gd name="connsiteY21" fmla="*/ 21154 h 3895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01776" h="389515">
                      <a:moveTo>
                        <a:pt x="295151" y="21154"/>
                      </a:moveTo>
                      <a:cubicBezTo>
                        <a:pt x="298774" y="24607"/>
                        <a:pt x="300946" y="29337"/>
                        <a:pt x="301118" y="34365"/>
                      </a:cubicBezTo>
                      <a:lnTo>
                        <a:pt x="301118" y="38627"/>
                      </a:lnTo>
                      <a:lnTo>
                        <a:pt x="160483" y="238499"/>
                      </a:lnTo>
                      <a:lnTo>
                        <a:pt x="42434" y="389362"/>
                      </a:lnTo>
                      <a:cubicBezTo>
                        <a:pt x="38385" y="388254"/>
                        <a:pt x="34506" y="386506"/>
                        <a:pt x="30927" y="384248"/>
                      </a:cubicBezTo>
                      <a:lnTo>
                        <a:pt x="30927" y="384248"/>
                      </a:lnTo>
                      <a:cubicBezTo>
                        <a:pt x="23896" y="380370"/>
                        <a:pt x="17760" y="374958"/>
                        <a:pt x="13029" y="368480"/>
                      </a:cubicBezTo>
                      <a:cubicBezTo>
                        <a:pt x="-15524" y="328846"/>
                        <a:pt x="1095" y="250005"/>
                        <a:pt x="58202" y="169887"/>
                      </a:cubicBezTo>
                      <a:lnTo>
                        <a:pt x="66300" y="159232"/>
                      </a:lnTo>
                      <a:cubicBezTo>
                        <a:pt x="69710" y="154545"/>
                        <a:pt x="72267" y="151561"/>
                        <a:pt x="75250" y="148152"/>
                      </a:cubicBezTo>
                      <a:lnTo>
                        <a:pt x="79511" y="142612"/>
                      </a:lnTo>
                      <a:lnTo>
                        <a:pt x="98262" y="117894"/>
                      </a:lnTo>
                      <a:lnTo>
                        <a:pt x="104653" y="110223"/>
                      </a:lnTo>
                      <a:lnTo>
                        <a:pt x="179232" y="13484"/>
                      </a:lnTo>
                      <a:lnTo>
                        <a:pt x="189886" y="-154"/>
                      </a:lnTo>
                      <a:cubicBezTo>
                        <a:pt x="192188" y="1423"/>
                        <a:pt x="194618" y="2830"/>
                        <a:pt x="197133" y="4108"/>
                      </a:cubicBezTo>
                      <a:cubicBezTo>
                        <a:pt x="214391" y="14080"/>
                        <a:pt x="233569" y="20345"/>
                        <a:pt x="253387" y="22433"/>
                      </a:cubicBezTo>
                      <a:lnTo>
                        <a:pt x="261908" y="22433"/>
                      </a:lnTo>
                      <a:cubicBezTo>
                        <a:pt x="265149" y="22859"/>
                        <a:pt x="268474" y="22859"/>
                        <a:pt x="271712" y="22433"/>
                      </a:cubicBezTo>
                      <a:cubicBezTo>
                        <a:pt x="278574" y="20686"/>
                        <a:pt x="285732" y="20686"/>
                        <a:pt x="292594" y="22433"/>
                      </a:cubicBezTo>
                      <a:cubicBezTo>
                        <a:pt x="293403" y="21922"/>
                        <a:pt x="294256" y="21495"/>
                        <a:pt x="295151" y="21154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54E96E4C-D5CD-BE0F-CEBB-985AC29E40B7}"/>
                    </a:ext>
                  </a:extLst>
                </p:cNvPr>
                <p:cNvSpPr/>
                <p:nvPr/>
              </p:nvSpPr>
              <p:spPr>
                <a:xfrm>
                  <a:off x="7038650" y="4003028"/>
                  <a:ext cx="315790" cy="392738"/>
                </a:xfrm>
                <a:custGeom>
                  <a:avLst/>
                  <a:gdLst>
                    <a:gd name="connsiteX0" fmla="*/ 309165 w 315790"/>
                    <a:gd name="connsiteY0" fmla="*/ 24377 h 392738"/>
                    <a:gd name="connsiteX1" fmla="*/ 315132 w 315790"/>
                    <a:gd name="connsiteY1" fmla="*/ 37588 h 392738"/>
                    <a:gd name="connsiteX2" fmla="*/ 315132 w 315790"/>
                    <a:gd name="connsiteY2" fmla="*/ 41850 h 392738"/>
                    <a:gd name="connsiteX3" fmla="*/ 174498 w 315790"/>
                    <a:gd name="connsiteY3" fmla="*/ 241722 h 392738"/>
                    <a:gd name="connsiteX4" fmla="*/ 56449 w 315790"/>
                    <a:gd name="connsiteY4" fmla="*/ 392584 h 392738"/>
                    <a:gd name="connsiteX5" fmla="*/ 44942 w 315790"/>
                    <a:gd name="connsiteY5" fmla="*/ 387471 h 392738"/>
                    <a:gd name="connsiteX6" fmla="*/ 44942 w 315790"/>
                    <a:gd name="connsiteY6" fmla="*/ 387471 h 392738"/>
                    <a:gd name="connsiteX7" fmla="*/ 27043 w 315790"/>
                    <a:gd name="connsiteY7" fmla="*/ 371703 h 392738"/>
                    <a:gd name="connsiteX8" fmla="*/ -659 w 315790"/>
                    <a:gd name="connsiteY8" fmla="*/ 304794 h 392738"/>
                    <a:gd name="connsiteX9" fmla="*/ 80314 w 315790"/>
                    <a:gd name="connsiteY9" fmla="*/ 162455 h 392738"/>
                    <a:gd name="connsiteX10" fmla="*/ 93525 w 315790"/>
                    <a:gd name="connsiteY10" fmla="*/ 145835 h 392738"/>
                    <a:gd name="connsiteX11" fmla="*/ 112276 w 315790"/>
                    <a:gd name="connsiteY11" fmla="*/ 145835 h 392738"/>
                    <a:gd name="connsiteX12" fmla="*/ 168104 w 315790"/>
                    <a:gd name="connsiteY12" fmla="*/ 121117 h 392738"/>
                    <a:gd name="connsiteX13" fmla="*/ 181315 w 315790"/>
                    <a:gd name="connsiteY13" fmla="*/ 80631 h 392738"/>
                    <a:gd name="connsiteX14" fmla="*/ 209868 w 315790"/>
                    <a:gd name="connsiteY14" fmla="*/ 62306 h 392738"/>
                    <a:gd name="connsiteX15" fmla="*/ 193246 w 315790"/>
                    <a:gd name="connsiteY15" fmla="*/ 16706 h 392738"/>
                    <a:gd name="connsiteX16" fmla="*/ 203901 w 315790"/>
                    <a:gd name="connsiteY16" fmla="*/ 3069 h 392738"/>
                    <a:gd name="connsiteX17" fmla="*/ 267402 w 315790"/>
                    <a:gd name="connsiteY17" fmla="*/ 25656 h 392738"/>
                    <a:gd name="connsiteX18" fmla="*/ 275923 w 315790"/>
                    <a:gd name="connsiteY18" fmla="*/ 25656 h 392738"/>
                    <a:gd name="connsiteX19" fmla="*/ 285726 w 315790"/>
                    <a:gd name="connsiteY19" fmla="*/ 23525 h 392738"/>
                    <a:gd name="connsiteX20" fmla="*/ 306608 w 315790"/>
                    <a:gd name="connsiteY20" fmla="*/ 23525 h 392738"/>
                    <a:gd name="connsiteX21" fmla="*/ 309165 w 315790"/>
                    <a:gd name="connsiteY21" fmla="*/ 24377 h 3927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15790" h="392738">
                      <a:moveTo>
                        <a:pt x="309165" y="24377"/>
                      </a:moveTo>
                      <a:cubicBezTo>
                        <a:pt x="312788" y="27829"/>
                        <a:pt x="314960" y="32560"/>
                        <a:pt x="315132" y="37588"/>
                      </a:cubicBezTo>
                      <a:lnTo>
                        <a:pt x="315132" y="41850"/>
                      </a:lnTo>
                      <a:lnTo>
                        <a:pt x="174498" y="241722"/>
                      </a:lnTo>
                      <a:lnTo>
                        <a:pt x="56449" y="392584"/>
                      </a:lnTo>
                      <a:cubicBezTo>
                        <a:pt x="52399" y="391476"/>
                        <a:pt x="48521" y="389729"/>
                        <a:pt x="44942" y="387471"/>
                      </a:cubicBezTo>
                      <a:lnTo>
                        <a:pt x="44942" y="387471"/>
                      </a:lnTo>
                      <a:cubicBezTo>
                        <a:pt x="37911" y="383592"/>
                        <a:pt x="31775" y="378180"/>
                        <a:pt x="27043" y="371703"/>
                      </a:cubicBezTo>
                      <a:cubicBezTo>
                        <a:pt x="10466" y="353207"/>
                        <a:pt x="707" y="329597"/>
                        <a:pt x="-659" y="304794"/>
                      </a:cubicBezTo>
                      <a:cubicBezTo>
                        <a:pt x="280" y="246623"/>
                        <a:pt x="30794" y="192969"/>
                        <a:pt x="80314" y="162455"/>
                      </a:cubicBezTo>
                      <a:cubicBezTo>
                        <a:pt x="73070" y="158620"/>
                        <a:pt x="80314" y="149244"/>
                        <a:pt x="93525" y="145835"/>
                      </a:cubicBezTo>
                      <a:cubicBezTo>
                        <a:pt x="99705" y="144343"/>
                        <a:pt x="106096" y="144343"/>
                        <a:pt x="112276" y="145835"/>
                      </a:cubicBezTo>
                      <a:cubicBezTo>
                        <a:pt x="133926" y="147838"/>
                        <a:pt x="155021" y="138462"/>
                        <a:pt x="168104" y="121117"/>
                      </a:cubicBezTo>
                      <a:cubicBezTo>
                        <a:pt x="178758" y="105775"/>
                        <a:pt x="168104" y="94268"/>
                        <a:pt x="181315" y="80631"/>
                      </a:cubicBezTo>
                      <a:cubicBezTo>
                        <a:pt x="194526" y="66994"/>
                        <a:pt x="206034" y="71256"/>
                        <a:pt x="209868" y="62306"/>
                      </a:cubicBezTo>
                      <a:cubicBezTo>
                        <a:pt x="213704" y="53357"/>
                        <a:pt x="187709" y="35884"/>
                        <a:pt x="193246" y="16706"/>
                      </a:cubicBezTo>
                      <a:cubicBezTo>
                        <a:pt x="195208" y="11123"/>
                        <a:pt x="198959" y="6350"/>
                        <a:pt x="203901" y="3069"/>
                      </a:cubicBezTo>
                      <a:cubicBezTo>
                        <a:pt x="220948" y="-7585"/>
                        <a:pt x="246517" y="10314"/>
                        <a:pt x="267402" y="25656"/>
                      </a:cubicBezTo>
                      <a:lnTo>
                        <a:pt x="275923" y="25656"/>
                      </a:lnTo>
                      <a:lnTo>
                        <a:pt x="285726" y="23525"/>
                      </a:lnTo>
                      <a:cubicBezTo>
                        <a:pt x="292588" y="21777"/>
                        <a:pt x="299746" y="21777"/>
                        <a:pt x="306608" y="23525"/>
                      </a:cubicBezTo>
                      <a:cubicBezTo>
                        <a:pt x="307503" y="23738"/>
                        <a:pt x="308356" y="24036"/>
                        <a:pt x="309165" y="24377"/>
                      </a:cubicBezTo>
                      <a:close/>
                    </a:path>
                  </a:pathLst>
                </a:custGeom>
                <a:solidFill>
                  <a:srgbClr val="17137A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28FF2E70-8249-8ADD-FCD2-0775BA05AB78}"/>
                    </a:ext>
                  </a:extLst>
                </p:cNvPr>
                <p:cNvSpPr/>
                <p:nvPr/>
              </p:nvSpPr>
              <p:spPr>
                <a:xfrm>
                  <a:off x="6328249" y="2044196"/>
                  <a:ext cx="226629" cy="250033"/>
                </a:xfrm>
                <a:custGeom>
                  <a:avLst/>
                  <a:gdLst>
                    <a:gd name="connsiteX0" fmla="*/ 218801 w 226629"/>
                    <a:gd name="connsiteY0" fmla="*/ 149842 h 250033"/>
                    <a:gd name="connsiteX1" fmla="*/ 76887 w 226629"/>
                    <a:gd name="connsiteY1" fmla="*/ 248713 h 250033"/>
                    <a:gd name="connsiteX2" fmla="*/ 177 w 226629"/>
                    <a:gd name="connsiteY2" fmla="*/ 133648 h 250033"/>
                    <a:gd name="connsiteX3" fmla="*/ 5291 w 226629"/>
                    <a:gd name="connsiteY3" fmla="*/ 102112 h 250033"/>
                    <a:gd name="connsiteX4" fmla="*/ 9125 w 226629"/>
                    <a:gd name="connsiteY4" fmla="*/ 90179 h 250033"/>
                    <a:gd name="connsiteX5" fmla="*/ 58988 w 226629"/>
                    <a:gd name="connsiteY5" fmla="*/ 23271 h 250033"/>
                    <a:gd name="connsiteX6" fmla="*/ 148056 w 226629"/>
                    <a:gd name="connsiteY6" fmla="*/ 1962 h 250033"/>
                    <a:gd name="connsiteX7" fmla="*/ 154023 w 226629"/>
                    <a:gd name="connsiteY7" fmla="*/ 1962 h 250033"/>
                    <a:gd name="connsiteX8" fmla="*/ 223061 w 226629"/>
                    <a:gd name="connsiteY8" fmla="*/ 129812 h 250033"/>
                    <a:gd name="connsiteX9" fmla="*/ 218801 w 226629"/>
                    <a:gd name="connsiteY9" fmla="*/ 149842 h 250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26629" h="250033">
                      <a:moveTo>
                        <a:pt x="218801" y="149842"/>
                      </a:moveTo>
                      <a:cubicBezTo>
                        <a:pt x="204352" y="214662"/>
                        <a:pt x="142687" y="257620"/>
                        <a:pt x="76887" y="248713"/>
                      </a:cubicBezTo>
                      <a:cubicBezTo>
                        <a:pt x="26300" y="234735"/>
                        <a:pt x="-6385" y="185726"/>
                        <a:pt x="177" y="133648"/>
                      </a:cubicBezTo>
                      <a:cubicBezTo>
                        <a:pt x="646" y="122994"/>
                        <a:pt x="2393" y="112382"/>
                        <a:pt x="5291" y="102112"/>
                      </a:cubicBezTo>
                      <a:lnTo>
                        <a:pt x="9125" y="90179"/>
                      </a:lnTo>
                      <a:cubicBezTo>
                        <a:pt x="19142" y="63629"/>
                        <a:pt x="36400" y="40445"/>
                        <a:pt x="58988" y="23271"/>
                      </a:cubicBezTo>
                      <a:cubicBezTo>
                        <a:pt x="84131" y="3497"/>
                        <a:pt x="116692" y="-4302"/>
                        <a:pt x="148056" y="1962"/>
                      </a:cubicBezTo>
                      <a:lnTo>
                        <a:pt x="154023" y="1962"/>
                      </a:lnTo>
                      <a:cubicBezTo>
                        <a:pt x="206058" y="20970"/>
                        <a:pt x="235718" y="75860"/>
                        <a:pt x="223061" y="129812"/>
                      </a:cubicBezTo>
                      <a:cubicBezTo>
                        <a:pt x="222125" y="136589"/>
                        <a:pt x="220674" y="143280"/>
                        <a:pt x="218801" y="149842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6B000AD8-C827-3032-62BB-2FAF6E1E7275}"/>
                    </a:ext>
                  </a:extLst>
                </p:cNvPr>
                <p:cNvSpPr/>
                <p:nvPr/>
              </p:nvSpPr>
              <p:spPr>
                <a:xfrm>
                  <a:off x="6310332" y="2162070"/>
                  <a:ext cx="56679" cy="64084"/>
                </a:xfrm>
                <a:custGeom>
                  <a:avLst/>
                  <a:gdLst>
                    <a:gd name="connsiteX0" fmla="*/ 35566 w 56679"/>
                    <a:gd name="connsiteY0" fmla="*/ 63931 h 64084"/>
                    <a:gd name="connsiteX1" fmla="*/ 24485 w 56679"/>
                    <a:gd name="connsiteY1" fmla="*/ 50720 h 64084"/>
                    <a:gd name="connsiteX2" fmla="*/ -657 w 56679"/>
                    <a:gd name="connsiteY2" fmla="*/ 8103 h 64084"/>
                    <a:gd name="connsiteX3" fmla="*/ 2326 w 56679"/>
                    <a:gd name="connsiteY3" fmla="*/ 1284 h 64084"/>
                    <a:gd name="connsiteX4" fmla="*/ 16388 w 56679"/>
                    <a:gd name="connsiteY4" fmla="*/ 1284 h 64084"/>
                    <a:gd name="connsiteX5" fmla="*/ 56021 w 56679"/>
                    <a:gd name="connsiteY5" fmla="*/ 4694 h 640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6679" h="64084">
                      <a:moveTo>
                        <a:pt x="35566" y="63931"/>
                      </a:moveTo>
                      <a:lnTo>
                        <a:pt x="24485" y="50720"/>
                      </a:lnTo>
                      <a:lnTo>
                        <a:pt x="-657" y="8103"/>
                      </a:lnTo>
                      <a:cubicBezTo>
                        <a:pt x="-702" y="5504"/>
                        <a:pt x="407" y="3032"/>
                        <a:pt x="2326" y="1284"/>
                      </a:cubicBezTo>
                      <a:cubicBezTo>
                        <a:pt x="6800" y="-633"/>
                        <a:pt x="11914" y="-633"/>
                        <a:pt x="16388" y="1284"/>
                      </a:cubicBezTo>
                      <a:cubicBezTo>
                        <a:pt x="29386" y="4268"/>
                        <a:pt x="42727" y="5418"/>
                        <a:pt x="56021" y="4694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015C20FF-E3B1-9B8E-F37B-50288B40F6FB}"/>
                    </a:ext>
                  </a:extLst>
                </p:cNvPr>
                <p:cNvSpPr/>
                <p:nvPr/>
              </p:nvSpPr>
              <p:spPr>
                <a:xfrm>
                  <a:off x="6464288" y="2159387"/>
                  <a:ext cx="57045" cy="54268"/>
                </a:xfrm>
                <a:custGeom>
                  <a:avLst/>
                  <a:gdLst>
                    <a:gd name="connsiteX0" fmla="*/ 1790 w 57045"/>
                    <a:gd name="connsiteY0" fmla="*/ 17605 h 54268"/>
                    <a:gd name="connsiteX1" fmla="*/ 39293 w 57045"/>
                    <a:gd name="connsiteY1" fmla="*/ 1410 h 54268"/>
                    <a:gd name="connsiteX2" fmla="*/ 55060 w 57045"/>
                    <a:gd name="connsiteY2" fmla="*/ 33288 h 54268"/>
                    <a:gd name="connsiteX3" fmla="*/ 53781 w 57045"/>
                    <a:gd name="connsiteY3" fmla="*/ 36356 h 54268"/>
                    <a:gd name="connsiteX4" fmla="*/ 16280 w 57045"/>
                    <a:gd name="connsiteY4" fmla="*/ 52551 h 54268"/>
                    <a:gd name="connsiteX5" fmla="*/ 853 w 57045"/>
                    <a:gd name="connsiteY5" fmla="*/ 19821 h 54268"/>
                    <a:gd name="connsiteX6" fmla="*/ 1790 w 57045"/>
                    <a:gd name="connsiteY6" fmla="*/ 17605 h 542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7045" h="54268">
                      <a:moveTo>
                        <a:pt x="1790" y="17605"/>
                      </a:moveTo>
                      <a:cubicBezTo>
                        <a:pt x="8352" y="3456"/>
                        <a:pt x="24505" y="-3490"/>
                        <a:pt x="39293" y="1410"/>
                      </a:cubicBezTo>
                      <a:cubicBezTo>
                        <a:pt x="52462" y="5843"/>
                        <a:pt x="59493" y="20119"/>
                        <a:pt x="55060" y="33288"/>
                      </a:cubicBezTo>
                      <a:cubicBezTo>
                        <a:pt x="54678" y="34353"/>
                        <a:pt x="54293" y="35376"/>
                        <a:pt x="53781" y="36356"/>
                      </a:cubicBezTo>
                      <a:cubicBezTo>
                        <a:pt x="47218" y="50505"/>
                        <a:pt x="31068" y="57451"/>
                        <a:pt x="16280" y="52551"/>
                      </a:cubicBezTo>
                      <a:cubicBezTo>
                        <a:pt x="2984" y="47777"/>
                        <a:pt x="-3920" y="33117"/>
                        <a:pt x="853" y="19821"/>
                      </a:cubicBezTo>
                      <a:cubicBezTo>
                        <a:pt x="1150" y="19096"/>
                        <a:pt x="1449" y="18329"/>
                        <a:pt x="1790" y="17605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43ECF174-2FA3-E668-5817-1A0C7F2F15D7}"/>
                    </a:ext>
                  </a:extLst>
                </p:cNvPr>
                <p:cNvSpPr/>
                <p:nvPr/>
              </p:nvSpPr>
              <p:spPr>
                <a:xfrm>
                  <a:off x="6395993" y="2258544"/>
                  <a:ext cx="105261" cy="144896"/>
                </a:xfrm>
                <a:custGeom>
                  <a:avLst/>
                  <a:gdLst>
                    <a:gd name="connsiteX0" fmla="*/ 104603 w 105261"/>
                    <a:gd name="connsiteY0" fmla="*/ 131105 h 144896"/>
                    <a:gd name="connsiteX1" fmla="*/ -659 w 105261"/>
                    <a:gd name="connsiteY1" fmla="*/ 144742 h 144896"/>
                    <a:gd name="connsiteX2" fmla="*/ -659 w 105261"/>
                    <a:gd name="connsiteY2" fmla="*/ 5812 h 144896"/>
                    <a:gd name="connsiteX3" fmla="*/ 62840 w 105261"/>
                    <a:gd name="connsiteY3" fmla="*/ -154 h 1448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5261" h="144896">
                      <a:moveTo>
                        <a:pt x="104603" y="131105"/>
                      </a:moveTo>
                      <a:lnTo>
                        <a:pt x="-659" y="144742"/>
                      </a:lnTo>
                      <a:lnTo>
                        <a:pt x="-659" y="5812"/>
                      </a:lnTo>
                      <a:lnTo>
                        <a:pt x="62840" y="-154"/>
                      </a:ln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71A14F78-C10F-0CFC-D0D8-5698043D5100}"/>
                    </a:ext>
                  </a:extLst>
                </p:cNvPr>
                <p:cNvSpPr/>
                <p:nvPr/>
              </p:nvSpPr>
              <p:spPr>
                <a:xfrm>
                  <a:off x="6270274" y="3317140"/>
                  <a:ext cx="484124" cy="139782"/>
                </a:xfrm>
                <a:custGeom>
                  <a:avLst/>
                  <a:gdLst>
                    <a:gd name="connsiteX0" fmla="*/ 483466 w 484124"/>
                    <a:gd name="connsiteY0" fmla="*/ 79966 h 139782"/>
                    <a:gd name="connsiteX1" fmla="*/ 303625 w 484124"/>
                    <a:gd name="connsiteY1" fmla="*/ 134941 h 139782"/>
                    <a:gd name="connsiteX2" fmla="*/ 245238 w 484124"/>
                    <a:gd name="connsiteY2" fmla="*/ 139203 h 139782"/>
                    <a:gd name="connsiteX3" fmla="*/ 240550 w 484124"/>
                    <a:gd name="connsiteY3" fmla="*/ 119599 h 139782"/>
                    <a:gd name="connsiteX4" fmla="*/ 240550 w 484124"/>
                    <a:gd name="connsiteY4" fmla="*/ 139628 h 139782"/>
                    <a:gd name="connsiteX5" fmla="*/ -659 w 484124"/>
                    <a:gd name="connsiteY5" fmla="*/ 85079 h 139782"/>
                    <a:gd name="connsiteX6" fmla="*/ 160004 w 484124"/>
                    <a:gd name="connsiteY6" fmla="*/ 106814 h 139782"/>
                    <a:gd name="connsiteX7" fmla="*/ 233306 w 484124"/>
                    <a:gd name="connsiteY7" fmla="*/ 81244 h 139782"/>
                    <a:gd name="connsiteX8" fmla="*/ 244814 w 484124"/>
                    <a:gd name="connsiteY8" fmla="*/ 76982 h 139782"/>
                    <a:gd name="connsiteX9" fmla="*/ 465567 w 484124"/>
                    <a:gd name="connsiteY9" fmla="*/ -154 h 139782"/>
                    <a:gd name="connsiteX10" fmla="*/ 465567 w 484124"/>
                    <a:gd name="connsiteY10" fmla="*/ 7091 h 139782"/>
                    <a:gd name="connsiteX11" fmla="*/ 470254 w 484124"/>
                    <a:gd name="connsiteY11" fmla="*/ 24564 h 139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84124" h="139782">
                      <a:moveTo>
                        <a:pt x="483466" y="79966"/>
                      </a:moveTo>
                      <a:cubicBezTo>
                        <a:pt x="427125" y="108433"/>
                        <a:pt x="366270" y="127057"/>
                        <a:pt x="303625" y="134941"/>
                      </a:cubicBezTo>
                      <a:cubicBezTo>
                        <a:pt x="284275" y="137583"/>
                        <a:pt x="264756" y="138989"/>
                        <a:pt x="245238" y="139203"/>
                      </a:cubicBezTo>
                      <a:lnTo>
                        <a:pt x="240550" y="119599"/>
                      </a:lnTo>
                      <a:lnTo>
                        <a:pt x="240550" y="139628"/>
                      </a:lnTo>
                      <a:cubicBezTo>
                        <a:pt x="157107" y="139543"/>
                        <a:pt x="74729" y="120920"/>
                        <a:pt x="-659" y="85079"/>
                      </a:cubicBezTo>
                      <a:lnTo>
                        <a:pt x="160004" y="106814"/>
                      </a:lnTo>
                      <a:lnTo>
                        <a:pt x="233306" y="81244"/>
                      </a:lnTo>
                      <a:lnTo>
                        <a:pt x="244814" y="76982"/>
                      </a:lnTo>
                      <a:lnTo>
                        <a:pt x="465567" y="-154"/>
                      </a:lnTo>
                      <a:lnTo>
                        <a:pt x="465567" y="7091"/>
                      </a:lnTo>
                      <a:lnTo>
                        <a:pt x="470254" y="24564"/>
                      </a:lnTo>
                      <a:close/>
                    </a:path>
                  </a:pathLst>
                </a:custGeom>
                <a:solidFill>
                  <a:srgbClr val="FF7A6C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60DDE21E-D9E5-A94E-7A53-40E056B05DE5}"/>
                    </a:ext>
                  </a:extLst>
                </p:cNvPr>
                <p:cNvSpPr/>
                <p:nvPr/>
              </p:nvSpPr>
              <p:spPr>
                <a:xfrm>
                  <a:off x="6250243" y="2375313"/>
                  <a:ext cx="490517" cy="1055136"/>
                </a:xfrm>
                <a:custGeom>
                  <a:avLst/>
                  <a:gdLst>
                    <a:gd name="connsiteX0" fmla="*/ 489859 w 490517"/>
                    <a:gd name="connsiteY0" fmla="*/ 966391 h 1055136"/>
                    <a:gd name="connsiteX1" fmla="*/ 276776 w 490517"/>
                    <a:gd name="connsiteY1" fmla="*/ 1048215 h 1055136"/>
                    <a:gd name="connsiteX2" fmla="*/ -659 w 490517"/>
                    <a:gd name="connsiteY2" fmla="*/ 1021366 h 1055136"/>
                    <a:gd name="connsiteX3" fmla="*/ 67530 w 490517"/>
                    <a:gd name="connsiteY3" fmla="*/ 137924 h 1055136"/>
                    <a:gd name="connsiteX4" fmla="*/ 136995 w 490517"/>
                    <a:gd name="connsiteY4" fmla="*/ -154 h 1055136"/>
                    <a:gd name="connsiteX5" fmla="*/ 244814 w 490517"/>
                    <a:gd name="connsiteY5" fmla="*/ -154 h 1055136"/>
                    <a:gd name="connsiteX6" fmla="*/ 334310 w 490517"/>
                    <a:gd name="connsiteY6" fmla="*/ 222305 h 1055136"/>
                    <a:gd name="connsiteX7" fmla="*/ 489859 w 490517"/>
                    <a:gd name="connsiteY7" fmla="*/ 966391 h 10551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0517" h="1055136">
                      <a:moveTo>
                        <a:pt x="489859" y="966391"/>
                      </a:moveTo>
                      <a:cubicBezTo>
                        <a:pt x="425338" y="1008240"/>
                        <a:pt x="352718" y="1036112"/>
                        <a:pt x="276776" y="1048215"/>
                      </a:cubicBezTo>
                      <a:cubicBezTo>
                        <a:pt x="183531" y="1062875"/>
                        <a:pt x="88071" y="1053627"/>
                        <a:pt x="-659" y="1021366"/>
                      </a:cubicBezTo>
                      <a:cubicBezTo>
                        <a:pt x="21802" y="726758"/>
                        <a:pt x="44515" y="432277"/>
                        <a:pt x="67530" y="137924"/>
                      </a:cubicBezTo>
                      <a:cubicBezTo>
                        <a:pt x="90542" y="91898"/>
                        <a:pt x="113554" y="45872"/>
                        <a:pt x="136995" y="-154"/>
                      </a:cubicBezTo>
                      <a:lnTo>
                        <a:pt x="244814" y="-154"/>
                      </a:lnTo>
                      <a:cubicBezTo>
                        <a:pt x="275923" y="69311"/>
                        <a:pt x="306182" y="143464"/>
                        <a:pt x="334310" y="222305"/>
                      </a:cubicBezTo>
                      <a:cubicBezTo>
                        <a:pt x="419372" y="462236"/>
                        <a:pt x="471662" y="712481"/>
                        <a:pt x="489859" y="966391"/>
                      </a:cubicBezTo>
                      <a:close/>
                    </a:path>
                  </a:pathLst>
                </a:custGeom>
                <a:solidFill>
                  <a:srgbClr val="17137A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36E56ABB-6B15-91C0-E1C2-2C9E7269C531}"/>
                    </a:ext>
                  </a:extLst>
                </p:cNvPr>
                <p:cNvSpPr/>
                <p:nvPr/>
              </p:nvSpPr>
              <p:spPr>
                <a:xfrm>
                  <a:off x="6318857" y="2350169"/>
                  <a:ext cx="624331" cy="1223522"/>
                </a:xfrm>
                <a:custGeom>
                  <a:avLst/>
                  <a:gdLst>
                    <a:gd name="connsiteX0" fmla="*/ 623673 w 624331"/>
                    <a:gd name="connsiteY0" fmla="*/ 1142397 h 1223522"/>
                    <a:gd name="connsiteX1" fmla="*/ 97359 w 624331"/>
                    <a:gd name="connsiteY1" fmla="*/ 1223369 h 1223522"/>
                    <a:gd name="connsiteX2" fmla="*/ -659 w 624331"/>
                    <a:gd name="connsiteY2" fmla="*/ 138350 h 1223522"/>
                    <a:gd name="connsiteX3" fmla="*/ 169808 w 624331"/>
                    <a:gd name="connsiteY3" fmla="*/ -154 h 1223522"/>
                    <a:gd name="connsiteX4" fmla="*/ 328340 w 624331"/>
                    <a:gd name="connsiteY4" fmla="*/ 326715 h 1223522"/>
                    <a:gd name="connsiteX5" fmla="*/ 623673 w 624331"/>
                    <a:gd name="connsiteY5" fmla="*/ 1142397 h 12235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4331" h="1223522">
                      <a:moveTo>
                        <a:pt x="623673" y="1142397"/>
                      </a:moveTo>
                      <a:lnTo>
                        <a:pt x="97359" y="1223369"/>
                      </a:lnTo>
                      <a:cubicBezTo>
                        <a:pt x="64970" y="861426"/>
                        <a:pt x="32282" y="499739"/>
                        <a:pt x="-659" y="138350"/>
                      </a:cubicBezTo>
                      <a:cubicBezTo>
                        <a:pt x="56147" y="92324"/>
                        <a:pt x="113000" y="46171"/>
                        <a:pt x="169808" y="-154"/>
                      </a:cubicBezTo>
                      <a:cubicBezTo>
                        <a:pt x="223802" y="102978"/>
                        <a:pt x="276646" y="211949"/>
                        <a:pt x="328340" y="326715"/>
                      </a:cubicBezTo>
                      <a:cubicBezTo>
                        <a:pt x="446090" y="591237"/>
                        <a:pt x="544789" y="863812"/>
                        <a:pt x="623673" y="1142397"/>
                      </a:cubicBezTo>
                      <a:close/>
                    </a:path>
                  </a:pathLst>
                </a:custGeom>
                <a:solidFill>
                  <a:srgbClr val="E7E9ED"/>
                </a:solidFill>
                <a:ln w="52070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5A781027-E6BC-F4F1-88B6-C8B17175F73A}"/>
                    </a:ext>
                  </a:extLst>
                </p:cNvPr>
                <p:cNvSpPr/>
                <p:nvPr/>
              </p:nvSpPr>
              <p:spPr>
                <a:xfrm>
                  <a:off x="6136884" y="2279000"/>
                  <a:ext cx="333262" cy="246323"/>
                </a:xfrm>
                <a:custGeom>
                  <a:avLst/>
                  <a:gdLst>
                    <a:gd name="connsiteX0" fmla="*/ 332604 w 333262"/>
                    <a:gd name="connsiteY0" fmla="*/ 143890 h 246323"/>
                    <a:gd name="connsiteX1" fmla="*/ 276776 w 333262"/>
                    <a:gd name="connsiteY1" fmla="*/ 246170 h 246323"/>
                    <a:gd name="connsiteX2" fmla="*/ 181315 w 333262"/>
                    <a:gd name="connsiteY2" fmla="*/ 209520 h 246323"/>
                    <a:gd name="connsiteX3" fmla="*/ 164268 w 333262"/>
                    <a:gd name="connsiteY3" fmla="*/ 202275 h 246323"/>
                    <a:gd name="connsiteX4" fmla="*/ 116111 w 333262"/>
                    <a:gd name="connsiteY4" fmla="*/ 181393 h 246323"/>
                    <a:gd name="connsiteX5" fmla="*/ 90966 w 333262"/>
                    <a:gd name="connsiteY5" fmla="*/ 170312 h 246323"/>
                    <a:gd name="connsiteX6" fmla="*/ 50906 w 333262"/>
                    <a:gd name="connsiteY6" fmla="*/ 151561 h 246323"/>
                    <a:gd name="connsiteX7" fmla="*/ 1898 w 333262"/>
                    <a:gd name="connsiteY7" fmla="*/ 127696 h 246323"/>
                    <a:gd name="connsiteX8" fmla="*/ -659 w 333262"/>
                    <a:gd name="connsiteY8" fmla="*/ 127696 h 246323"/>
                    <a:gd name="connsiteX9" fmla="*/ 41958 w 333262"/>
                    <a:gd name="connsiteY9" fmla="*/ -154 h 246323"/>
                    <a:gd name="connsiteX10" fmla="*/ 50055 w 333262"/>
                    <a:gd name="connsiteY10" fmla="*/ 2830 h 246323"/>
                    <a:gd name="connsiteX11" fmla="*/ 73494 w 333262"/>
                    <a:gd name="connsiteY11" fmla="*/ 11779 h 246323"/>
                    <a:gd name="connsiteX12" fmla="*/ 92245 w 333262"/>
                    <a:gd name="connsiteY12" fmla="*/ 18597 h 246323"/>
                    <a:gd name="connsiteX13" fmla="*/ 116964 w 333262"/>
                    <a:gd name="connsiteY13" fmla="*/ 27121 h 246323"/>
                    <a:gd name="connsiteX14" fmla="*/ 150630 w 333262"/>
                    <a:gd name="connsiteY14" fmla="*/ 39053 h 246323"/>
                    <a:gd name="connsiteX15" fmla="*/ 176625 w 333262"/>
                    <a:gd name="connsiteY15" fmla="*/ 48855 h 246323"/>
                    <a:gd name="connsiteX16" fmla="*/ 219242 w 333262"/>
                    <a:gd name="connsiteY16" fmla="*/ 65475 h 246323"/>
                    <a:gd name="connsiteX17" fmla="*/ 222652 w 333262"/>
                    <a:gd name="connsiteY17" fmla="*/ 65475 h 246323"/>
                    <a:gd name="connsiteX18" fmla="*/ 234586 w 333262"/>
                    <a:gd name="connsiteY18" fmla="*/ 69311 h 246323"/>
                    <a:gd name="connsiteX19" fmla="*/ 274643 w 333262"/>
                    <a:gd name="connsiteY19" fmla="*/ 84653 h 246323"/>
                    <a:gd name="connsiteX20" fmla="*/ 317260 w 333262"/>
                    <a:gd name="connsiteY20" fmla="*/ 100421 h 246323"/>
                    <a:gd name="connsiteX21" fmla="*/ 332604 w 333262"/>
                    <a:gd name="connsiteY21" fmla="*/ 143890 h 246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33262" h="246323">
                      <a:moveTo>
                        <a:pt x="332604" y="143890"/>
                      </a:moveTo>
                      <a:lnTo>
                        <a:pt x="276776" y="246170"/>
                      </a:lnTo>
                      <a:cubicBezTo>
                        <a:pt x="269956" y="243613"/>
                        <a:pt x="241830" y="234663"/>
                        <a:pt x="181315" y="209520"/>
                      </a:cubicBezTo>
                      <a:lnTo>
                        <a:pt x="164268" y="202275"/>
                      </a:lnTo>
                      <a:lnTo>
                        <a:pt x="116111" y="181393"/>
                      </a:lnTo>
                      <a:cubicBezTo>
                        <a:pt x="107927" y="177259"/>
                        <a:pt x="99534" y="173552"/>
                        <a:pt x="90966" y="170312"/>
                      </a:cubicBezTo>
                      <a:lnTo>
                        <a:pt x="50906" y="151561"/>
                      </a:lnTo>
                      <a:cubicBezTo>
                        <a:pt x="34287" y="143890"/>
                        <a:pt x="18093" y="136219"/>
                        <a:pt x="1898" y="127696"/>
                      </a:cubicBezTo>
                      <a:lnTo>
                        <a:pt x="-659" y="127696"/>
                      </a:lnTo>
                      <a:cubicBezTo>
                        <a:pt x="14256" y="85079"/>
                        <a:pt x="29174" y="42463"/>
                        <a:pt x="41958" y="-154"/>
                      </a:cubicBezTo>
                      <a:cubicBezTo>
                        <a:pt x="44942" y="-154"/>
                        <a:pt x="47498" y="2403"/>
                        <a:pt x="50055" y="2830"/>
                      </a:cubicBezTo>
                      <a:lnTo>
                        <a:pt x="73494" y="11779"/>
                      </a:lnTo>
                      <a:cubicBezTo>
                        <a:pt x="79887" y="13654"/>
                        <a:pt x="86151" y="15955"/>
                        <a:pt x="92245" y="18597"/>
                      </a:cubicBezTo>
                      <a:cubicBezTo>
                        <a:pt x="99916" y="21154"/>
                        <a:pt x="108440" y="23711"/>
                        <a:pt x="116964" y="27121"/>
                      </a:cubicBezTo>
                      <a:cubicBezTo>
                        <a:pt x="125485" y="30530"/>
                        <a:pt x="139123" y="35218"/>
                        <a:pt x="150630" y="39053"/>
                      </a:cubicBezTo>
                      <a:lnTo>
                        <a:pt x="176625" y="48855"/>
                      </a:lnTo>
                      <a:cubicBezTo>
                        <a:pt x="191670" y="53969"/>
                        <a:pt x="205903" y="59509"/>
                        <a:pt x="219242" y="65475"/>
                      </a:cubicBezTo>
                      <a:lnTo>
                        <a:pt x="222652" y="65475"/>
                      </a:lnTo>
                      <a:lnTo>
                        <a:pt x="234586" y="69311"/>
                      </a:lnTo>
                      <a:lnTo>
                        <a:pt x="274643" y="84653"/>
                      </a:lnTo>
                      <a:cubicBezTo>
                        <a:pt x="289134" y="89341"/>
                        <a:pt x="304475" y="94881"/>
                        <a:pt x="317260" y="100421"/>
                      </a:cubicBezTo>
                      <a:cubicBezTo>
                        <a:pt x="320969" y="115380"/>
                        <a:pt x="326124" y="129912"/>
                        <a:pt x="332604" y="143890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DE65E9E2-B924-9FB8-D085-FEC8E104E199}"/>
                    </a:ext>
                  </a:extLst>
                </p:cNvPr>
                <p:cNvSpPr/>
                <p:nvPr/>
              </p:nvSpPr>
              <p:spPr>
                <a:xfrm>
                  <a:off x="5912720" y="2028414"/>
                  <a:ext cx="324281" cy="380733"/>
                </a:xfrm>
                <a:custGeom>
                  <a:avLst/>
                  <a:gdLst>
                    <a:gd name="connsiteX0" fmla="*/ -659 w 324281"/>
                    <a:gd name="connsiteY0" fmla="*/ 81244 h 380733"/>
                    <a:gd name="connsiteX1" fmla="*/ 212424 w 324281"/>
                    <a:gd name="connsiteY1" fmla="*/ 371037 h 380733"/>
                    <a:gd name="connsiteX2" fmla="*/ 284020 w 324281"/>
                    <a:gd name="connsiteY2" fmla="*/ 368054 h 380733"/>
                    <a:gd name="connsiteX3" fmla="*/ 321950 w 324281"/>
                    <a:gd name="connsiteY3" fmla="*/ 288361 h 380733"/>
                    <a:gd name="connsiteX4" fmla="*/ 108866 w 324281"/>
                    <a:gd name="connsiteY4" fmla="*/ -154 h 380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4281" h="380733">
                      <a:moveTo>
                        <a:pt x="-659" y="81244"/>
                      </a:moveTo>
                      <a:cubicBezTo>
                        <a:pt x="24143" y="204534"/>
                        <a:pt x="102132" y="310607"/>
                        <a:pt x="212424" y="371037"/>
                      </a:cubicBezTo>
                      <a:cubicBezTo>
                        <a:pt x="234669" y="384760"/>
                        <a:pt x="263011" y="383609"/>
                        <a:pt x="284020" y="368054"/>
                      </a:cubicBezTo>
                      <a:cubicBezTo>
                        <a:pt x="313384" y="353266"/>
                        <a:pt x="328980" y="320451"/>
                        <a:pt x="321950" y="288361"/>
                      </a:cubicBezTo>
                      <a:lnTo>
                        <a:pt x="108866" y="-154"/>
                      </a:ln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6AEB9F7F-8A5B-68AD-1B98-99E78F745474}"/>
                    </a:ext>
                  </a:extLst>
                </p:cNvPr>
                <p:cNvSpPr/>
                <p:nvPr/>
              </p:nvSpPr>
              <p:spPr>
                <a:xfrm>
                  <a:off x="5924227" y="2058246"/>
                  <a:ext cx="585125" cy="477305"/>
                </a:xfrm>
                <a:custGeom>
                  <a:avLst/>
                  <a:gdLst>
                    <a:gd name="connsiteX0" fmla="*/ 584467 w 585125"/>
                    <a:gd name="connsiteY0" fmla="*/ 320749 h 477305"/>
                    <a:gd name="connsiteX1" fmla="*/ 569125 w 585125"/>
                    <a:gd name="connsiteY1" fmla="*/ 320749 h 477305"/>
                    <a:gd name="connsiteX2" fmla="*/ 546111 w 585125"/>
                    <a:gd name="connsiteY2" fmla="*/ 363366 h 477305"/>
                    <a:gd name="connsiteX3" fmla="*/ 490283 w 585125"/>
                    <a:gd name="connsiteY3" fmla="*/ 465645 h 477305"/>
                    <a:gd name="connsiteX4" fmla="*/ 483892 w 585125"/>
                    <a:gd name="connsiteY4" fmla="*/ 477152 h 477305"/>
                    <a:gd name="connsiteX5" fmla="*/ 238420 w 585125"/>
                    <a:gd name="connsiteY5" fmla="*/ 377003 h 477305"/>
                    <a:gd name="connsiteX6" fmla="*/ 38548 w 585125"/>
                    <a:gd name="connsiteY6" fmla="*/ 206536 h 477305"/>
                    <a:gd name="connsiteX7" fmla="*/ -659 w 585125"/>
                    <a:gd name="connsiteY7" fmla="*/ 92750 h 477305"/>
                    <a:gd name="connsiteX8" fmla="*/ 118667 w 585125"/>
                    <a:gd name="connsiteY8" fmla="*/ 10500 h 477305"/>
                    <a:gd name="connsiteX9" fmla="*/ 125485 w 585125"/>
                    <a:gd name="connsiteY9" fmla="*/ 5386 h 477305"/>
                    <a:gd name="connsiteX10" fmla="*/ 129322 w 585125"/>
                    <a:gd name="connsiteY10" fmla="*/ 3255 h 477305"/>
                    <a:gd name="connsiteX11" fmla="*/ 133582 w 585125"/>
                    <a:gd name="connsiteY11" fmla="*/ -154 h 477305"/>
                    <a:gd name="connsiteX12" fmla="*/ 289134 w 585125"/>
                    <a:gd name="connsiteY12" fmla="*/ 224435 h 477305"/>
                    <a:gd name="connsiteX13" fmla="*/ 440849 w 585125"/>
                    <a:gd name="connsiteY13" fmla="*/ 251710 h 477305"/>
                    <a:gd name="connsiteX14" fmla="*/ 575516 w 585125"/>
                    <a:gd name="connsiteY14" fmla="*/ 294326 h 477305"/>
                    <a:gd name="connsiteX15" fmla="*/ 584467 w 585125"/>
                    <a:gd name="connsiteY15" fmla="*/ 320749 h 477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585125" h="477305">
                      <a:moveTo>
                        <a:pt x="584467" y="320749"/>
                      </a:moveTo>
                      <a:cubicBezTo>
                        <a:pt x="579439" y="319300"/>
                        <a:pt x="574153" y="319300"/>
                        <a:pt x="569125" y="320749"/>
                      </a:cubicBezTo>
                      <a:cubicBezTo>
                        <a:pt x="553357" y="328803"/>
                        <a:pt x="544194" y="345765"/>
                        <a:pt x="546111" y="363366"/>
                      </a:cubicBezTo>
                      <a:lnTo>
                        <a:pt x="490283" y="465645"/>
                      </a:lnTo>
                      <a:cubicBezTo>
                        <a:pt x="487898" y="469353"/>
                        <a:pt x="485768" y="473188"/>
                        <a:pt x="483892" y="477152"/>
                      </a:cubicBezTo>
                      <a:lnTo>
                        <a:pt x="238420" y="377003"/>
                      </a:lnTo>
                      <a:cubicBezTo>
                        <a:pt x="154209" y="344785"/>
                        <a:pt x="83680" y="284568"/>
                        <a:pt x="38548" y="206536"/>
                      </a:cubicBezTo>
                      <a:cubicBezTo>
                        <a:pt x="19542" y="170909"/>
                        <a:pt x="6286" y="132511"/>
                        <a:pt x="-659" y="92750"/>
                      </a:cubicBezTo>
                      <a:lnTo>
                        <a:pt x="118667" y="10500"/>
                      </a:lnTo>
                      <a:cubicBezTo>
                        <a:pt x="121651" y="10500"/>
                        <a:pt x="122928" y="7091"/>
                        <a:pt x="125485" y="5386"/>
                      </a:cubicBezTo>
                      <a:lnTo>
                        <a:pt x="129322" y="3255"/>
                      </a:lnTo>
                      <a:lnTo>
                        <a:pt x="133582" y="-154"/>
                      </a:lnTo>
                      <a:lnTo>
                        <a:pt x="289134" y="224435"/>
                      </a:lnTo>
                      <a:cubicBezTo>
                        <a:pt x="339039" y="236837"/>
                        <a:pt x="389753" y="245957"/>
                        <a:pt x="440849" y="251710"/>
                      </a:cubicBezTo>
                      <a:cubicBezTo>
                        <a:pt x="502644" y="258954"/>
                        <a:pt x="553784" y="259381"/>
                        <a:pt x="575516" y="294326"/>
                      </a:cubicBezTo>
                      <a:cubicBezTo>
                        <a:pt x="580419" y="302338"/>
                        <a:pt x="583486" y="311373"/>
                        <a:pt x="584467" y="320749"/>
                      </a:cubicBezTo>
                      <a:close/>
                    </a:path>
                  </a:pathLst>
                </a:custGeom>
                <a:solidFill>
                  <a:srgbClr val="E7E9ED"/>
                </a:solidFill>
                <a:ln w="52070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6B6DC0DD-BB40-8C67-B2C4-078C2BD558BD}"/>
                    </a:ext>
                  </a:extLst>
                </p:cNvPr>
                <p:cNvSpPr/>
                <p:nvPr/>
              </p:nvSpPr>
              <p:spPr>
                <a:xfrm>
                  <a:off x="5857745" y="1942328"/>
                  <a:ext cx="196888" cy="165352"/>
                </a:xfrm>
                <a:custGeom>
                  <a:avLst/>
                  <a:gdLst>
                    <a:gd name="connsiteX0" fmla="*/ 196230 w 196888"/>
                    <a:gd name="connsiteY0" fmla="*/ 122582 h 165352"/>
                    <a:gd name="connsiteX1" fmla="*/ 54316 w 196888"/>
                    <a:gd name="connsiteY1" fmla="*/ 165199 h 165352"/>
                    <a:gd name="connsiteX2" fmla="*/ -659 w 196888"/>
                    <a:gd name="connsiteY2" fmla="*/ 64623 h 165352"/>
                    <a:gd name="connsiteX3" fmla="*/ 151483 w 196888"/>
                    <a:gd name="connsiteY3" fmla="*/ -153 h 1653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6888" h="165352">
                      <a:moveTo>
                        <a:pt x="196230" y="122582"/>
                      </a:moveTo>
                      <a:lnTo>
                        <a:pt x="54316" y="165199"/>
                      </a:lnTo>
                      <a:lnTo>
                        <a:pt x="-659" y="64623"/>
                      </a:lnTo>
                      <a:cubicBezTo>
                        <a:pt x="39060" y="23158"/>
                        <a:pt x="94035" y="-281"/>
                        <a:pt x="151483" y="-153"/>
                      </a:cubicBezTo>
                      <a:close/>
                    </a:path>
                  </a:pathLst>
                </a:custGeom>
                <a:solidFill>
                  <a:srgbClr val="FFBDB6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9FDF83F4-73AE-DBA7-4CCD-79B8AC97E414}"/>
                    </a:ext>
                  </a:extLst>
                </p:cNvPr>
                <p:cNvSpPr/>
                <p:nvPr/>
              </p:nvSpPr>
              <p:spPr>
                <a:xfrm>
                  <a:off x="5857002" y="2016453"/>
                  <a:ext cx="66378" cy="104014"/>
                </a:xfrm>
                <a:custGeom>
                  <a:avLst/>
                  <a:gdLst>
                    <a:gd name="connsiteX0" fmla="*/ 55060 w 66378"/>
                    <a:gd name="connsiteY0" fmla="*/ 103859 h 104014"/>
                    <a:gd name="connsiteX1" fmla="*/ 45685 w 66378"/>
                    <a:gd name="connsiteY1" fmla="*/ 97892 h 104014"/>
                    <a:gd name="connsiteX2" fmla="*/ 509 w 66378"/>
                    <a:gd name="connsiteY2" fmla="*/ 15643 h 104014"/>
                    <a:gd name="connsiteX3" fmla="*/ 4772 w 66378"/>
                    <a:gd name="connsiteY3" fmla="*/ 1152 h 104014"/>
                    <a:gd name="connsiteX4" fmla="*/ 19219 w 66378"/>
                    <a:gd name="connsiteY4" fmla="*/ 5371 h 104014"/>
                    <a:gd name="connsiteX5" fmla="*/ 19261 w 66378"/>
                    <a:gd name="connsiteY5" fmla="*/ 5414 h 104014"/>
                    <a:gd name="connsiteX6" fmla="*/ 64434 w 66378"/>
                    <a:gd name="connsiteY6" fmla="*/ 88091 h 104014"/>
                    <a:gd name="connsiteX7" fmla="*/ 60473 w 66378"/>
                    <a:gd name="connsiteY7" fmla="*/ 101984 h 104014"/>
                    <a:gd name="connsiteX8" fmla="*/ 60173 w 66378"/>
                    <a:gd name="connsiteY8" fmla="*/ 102154 h 104014"/>
                    <a:gd name="connsiteX9" fmla="*/ 55060 w 66378"/>
                    <a:gd name="connsiteY9" fmla="*/ 103859 h 104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6378" h="104014">
                      <a:moveTo>
                        <a:pt x="55060" y="103859"/>
                      </a:moveTo>
                      <a:cubicBezTo>
                        <a:pt x="51054" y="103901"/>
                        <a:pt x="47345" y="101557"/>
                        <a:pt x="45685" y="97892"/>
                      </a:cubicBezTo>
                      <a:lnTo>
                        <a:pt x="509" y="15643"/>
                      </a:lnTo>
                      <a:cubicBezTo>
                        <a:pt x="-2089" y="10443"/>
                        <a:pt x="-214" y="4136"/>
                        <a:pt x="4772" y="1152"/>
                      </a:cubicBezTo>
                      <a:cubicBezTo>
                        <a:pt x="9928" y="-1660"/>
                        <a:pt x="16407" y="215"/>
                        <a:pt x="19219" y="5371"/>
                      </a:cubicBezTo>
                      <a:cubicBezTo>
                        <a:pt x="19261" y="5371"/>
                        <a:pt x="19261" y="5414"/>
                        <a:pt x="19261" y="5414"/>
                      </a:cubicBezTo>
                      <a:lnTo>
                        <a:pt x="64434" y="88091"/>
                      </a:lnTo>
                      <a:cubicBezTo>
                        <a:pt x="67163" y="93034"/>
                        <a:pt x="65415" y="99256"/>
                        <a:pt x="60473" y="101984"/>
                      </a:cubicBezTo>
                      <a:cubicBezTo>
                        <a:pt x="60387" y="102069"/>
                        <a:pt x="60259" y="102111"/>
                        <a:pt x="60173" y="102154"/>
                      </a:cubicBezTo>
                      <a:cubicBezTo>
                        <a:pt x="58725" y="103305"/>
                        <a:pt x="56893" y="103901"/>
                        <a:pt x="55060" y="103859"/>
                      </a:cubicBezTo>
                      <a:close/>
                    </a:path>
                  </a:pathLst>
                </a:custGeom>
                <a:solidFill>
                  <a:srgbClr val="FF7A6C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41742D67-02FB-2717-F835-80798C4C96DE}"/>
                    </a:ext>
                  </a:extLst>
                </p:cNvPr>
                <p:cNvSpPr/>
                <p:nvPr/>
              </p:nvSpPr>
              <p:spPr>
                <a:xfrm>
                  <a:off x="5879433" y="1973858"/>
                  <a:ext cx="43789" cy="52851"/>
                </a:xfrm>
                <a:custGeom>
                  <a:avLst/>
                  <a:gdLst>
                    <a:gd name="connsiteX0" fmla="*/ 32628 w 43789"/>
                    <a:gd name="connsiteY0" fmla="*/ 52698 h 52851"/>
                    <a:gd name="connsiteX1" fmla="*/ 23677 w 43789"/>
                    <a:gd name="connsiteY1" fmla="*/ 48010 h 52851"/>
                    <a:gd name="connsiteX2" fmla="*/ 1519 w 43789"/>
                    <a:gd name="connsiteY2" fmla="*/ 16900 h 52851"/>
                    <a:gd name="connsiteX3" fmla="*/ 3264 w 43789"/>
                    <a:gd name="connsiteY3" fmla="*/ 2538 h 52851"/>
                    <a:gd name="connsiteX4" fmla="*/ 4075 w 43789"/>
                    <a:gd name="connsiteY4" fmla="*/ 1984 h 52851"/>
                    <a:gd name="connsiteX5" fmla="*/ 17841 w 43789"/>
                    <a:gd name="connsiteY5" fmla="*/ 3518 h 52851"/>
                    <a:gd name="connsiteX6" fmla="*/ 18564 w 43789"/>
                    <a:gd name="connsiteY6" fmla="*/ 4541 h 52851"/>
                    <a:gd name="connsiteX7" fmla="*/ 41152 w 43789"/>
                    <a:gd name="connsiteY7" fmla="*/ 35652 h 52851"/>
                    <a:gd name="connsiteX8" fmla="*/ 38681 w 43789"/>
                    <a:gd name="connsiteY8" fmla="*/ 50525 h 52851"/>
                    <a:gd name="connsiteX9" fmla="*/ 38595 w 43789"/>
                    <a:gd name="connsiteY9" fmla="*/ 50567 h 52851"/>
                    <a:gd name="connsiteX10" fmla="*/ 32628 w 43789"/>
                    <a:gd name="connsiteY10" fmla="*/ 52698 h 52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3789" h="52851">
                      <a:moveTo>
                        <a:pt x="32628" y="52698"/>
                      </a:moveTo>
                      <a:cubicBezTo>
                        <a:pt x="29049" y="52655"/>
                        <a:pt x="25725" y="50908"/>
                        <a:pt x="23677" y="48010"/>
                      </a:cubicBezTo>
                      <a:lnTo>
                        <a:pt x="1519" y="16900"/>
                      </a:lnTo>
                      <a:cubicBezTo>
                        <a:pt x="-1977" y="12468"/>
                        <a:pt x="-1168" y="6033"/>
                        <a:pt x="3264" y="2538"/>
                      </a:cubicBezTo>
                      <a:cubicBezTo>
                        <a:pt x="3521" y="2325"/>
                        <a:pt x="3818" y="2154"/>
                        <a:pt x="4075" y="1984"/>
                      </a:cubicBezTo>
                      <a:cubicBezTo>
                        <a:pt x="8295" y="-1382"/>
                        <a:pt x="14472" y="-701"/>
                        <a:pt x="17841" y="3518"/>
                      </a:cubicBezTo>
                      <a:cubicBezTo>
                        <a:pt x="18095" y="3860"/>
                        <a:pt x="18350" y="4200"/>
                        <a:pt x="18564" y="4541"/>
                      </a:cubicBezTo>
                      <a:lnTo>
                        <a:pt x="41152" y="35652"/>
                      </a:lnTo>
                      <a:cubicBezTo>
                        <a:pt x="44562" y="40425"/>
                        <a:pt x="43454" y="47115"/>
                        <a:pt x="38681" y="50525"/>
                      </a:cubicBezTo>
                      <a:cubicBezTo>
                        <a:pt x="38636" y="50525"/>
                        <a:pt x="38636" y="50567"/>
                        <a:pt x="38595" y="50567"/>
                      </a:cubicBezTo>
                      <a:cubicBezTo>
                        <a:pt x="36889" y="51888"/>
                        <a:pt x="34802" y="52655"/>
                        <a:pt x="32628" y="52698"/>
                      </a:cubicBezTo>
                      <a:close/>
                    </a:path>
                  </a:pathLst>
                </a:custGeom>
                <a:solidFill>
                  <a:srgbClr val="FF7A6C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E61D2A0B-35C5-5C3C-DEE2-3BD93DB23700}"/>
                    </a:ext>
                  </a:extLst>
                </p:cNvPr>
                <p:cNvSpPr/>
                <p:nvPr/>
              </p:nvSpPr>
              <p:spPr>
                <a:xfrm>
                  <a:off x="5904728" y="1958032"/>
                  <a:ext cx="33844" cy="48234"/>
                </a:xfrm>
                <a:custGeom>
                  <a:avLst/>
                  <a:gdLst>
                    <a:gd name="connsiteX0" fmla="*/ 22674 w 33844"/>
                    <a:gd name="connsiteY0" fmla="*/ 48068 h 48234"/>
                    <a:gd name="connsiteX1" fmla="*/ 12873 w 33844"/>
                    <a:gd name="connsiteY1" fmla="*/ 42101 h 48234"/>
                    <a:gd name="connsiteX2" fmla="*/ 939 w 33844"/>
                    <a:gd name="connsiteY2" fmla="*/ 16105 h 48234"/>
                    <a:gd name="connsiteX3" fmla="*/ 4394 w 33844"/>
                    <a:gd name="connsiteY3" fmla="*/ 1445 h 48234"/>
                    <a:gd name="connsiteX4" fmla="*/ 19054 w 33844"/>
                    <a:gd name="connsiteY4" fmla="*/ 4897 h 48234"/>
                    <a:gd name="connsiteX5" fmla="*/ 20117 w 33844"/>
                    <a:gd name="connsiteY5" fmla="*/ 7155 h 48234"/>
                    <a:gd name="connsiteX6" fmla="*/ 32051 w 33844"/>
                    <a:gd name="connsiteY6" fmla="*/ 32726 h 48234"/>
                    <a:gd name="connsiteX7" fmla="*/ 27320 w 33844"/>
                    <a:gd name="connsiteY7" fmla="*/ 47045 h 48234"/>
                    <a:gd name="connsiteX8" fmla="*/ 26938 w 33844"/>
                    <a:gd name="connsiteY8" fmla="*/ 47215 h 482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3844" h="48234">
                      <a:moveTo>
                        <a:pt x="22674" y="48068"/>
                      </a:moveTo>
                      <a:cubicBezTo>
                        <a:pt x="18500" y="48280"/>
                        <a:pt x="14621" y="45894"/>
                        <a:pt x="12873" y="42101"/>
                      </a:cubicBezTo>
                      <a:lnTo>
                        <a:pt x="939" y="16105"/>
                      </a:lnTo>
                      <a:cubicBezTo>
                        <a:pt x="-2172" y="11119"/>
                        <a:pt x="-593" y="4513"/>
                        <a:pt x="4394" y="1445"/>
                      </a:cubicBezTo>
                      <a:cubicBezTo>
                        <a:pt x="9422" y="-1666"/>
                        <a:pt x="15984" y="-89"/>
                        <a:pt x="19054" y="4897"/>
                      </a:cubicBezTo>
                      <a:cubicBezTo>
                        <a:pt x="19522" y="5621"/>
                        <a:pt x="19862" y="6346"/>
                        <a:pt x="20117" y="7155"/>
                      </a:cubicBezTo>
                      <a:lnTo>
                        <a:pt x="32051" y="32726"/>
                      </a:lnTo>
                      <a:cubicBezTo>
                        <a:pt x="34694" y="37967"/>
                        <a:pt x="32561" y="44403"/>
                        <a:pt x="27320" y="47045"/>
                      </a:cubicBezTo>
                      <a:cubicBezTo>
                        <a:pt x="27192" y="47087"/>
                        <a:pt x="27065" y="47172"/>
                        <a:pt x="26938" y="47215"/>
                      </a:cubicBezTo>
                      <a:close/>
                    </a:path>
                  </a:pathLst>
                </a:custGeom>
                <a:solidFill>
                  <a:srgbClr val="FF7A6C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56FB46D4-CAE9-DBC0-2AA5-925911E40179}"/>
                    </a:ext>
                  </a:extLst>
                </p:cNvPr>
                <p:cNvSpPr/>
                <p:nvPr/>
              </p:nvSpPr>
              <p:spPr>
                <a:xfrm>
                  <a:off x="5938379" y="1942843"/>
                  <a:ext cx="32034" cy="53608"/>
                </a:xfrm>
                <a:custGeom>
                  <a:avLst/>
                  <a:gdLst>
                    <a:gd name="connsiteX0" fmla="*/ 20559 w 32034"/>
                    <a:gd name="connsiteY0" fmla="*/ 53455 h 53608"/>
                    <a:gd name="connsiteX1" fmla="*/ 10758 w 32034"/>
                    <a:gd name="connsiteY1" fmla="*/ 46210 h 53608"/>
                    <a:gd name="connsiteX2" fmla="*/ 104 w 32034"/>
                    <a:gd name="connsiteY2" fmla="*/ 13822 h 53608"/>
                    <a:gd name="connsiteX3" fmla="*/ 5390 w 32034"/>
                    <a:gd name="connsiteY3" fmla="*/ 994 h 53608"/>
                    <a:gd name="connsiteX4" fmla="*/ 6498 w 32034"/>
                    <a:gd name="connsiteY4" fmla="*/ 611 h 53608"/>
                    <a:gd name="connsiteX5" fmla="*/ 19836 w 32034"/>
                    <a:gd name="connsiteY5" fmla="*/ 6193 h 53608"/>
                    <a:gd name="connsiteX6" fmla="*/ 20135 w 32034"/>
                    <a:gd name="connsiteY6" fmla="*/ 7003 h 53608"/>
                    <a:gd name="connsiteX7" fmla="*/ 30790 w 32034"/>
                    <a:gd name="connsiteY7" fmla="*/ 39391 h 53608"/>
                    <a:gd name="connsiteX8" fmla="*/ 24224 w 32034"/>
                    <a:gd name="connsiteY8" fmla="*/ 52944 h 53608"/>
                    <a:gd name="connsiteX9" fmla="*/ 23969 w 32034"/>
                    <a:gd name="connsiteY9" fmla="*/ 53029 h 53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2034" h="53608">
                      <a:moveTo>
                        <a:pt x="20559" y="53455"/>
                      </a:moveTo>
                      <a:cubicBezTo>
                        <a:pt x="16085" y="53327"/>
                        <a:pt x="12166" y="50429"/>
                        <a:pt x="10758" y="46210"/>
                      </a:cubicBezTo>
                      <a:lnTo>
                        <a:pt x="104" y="13822"/>
                      </a:lnTo>
                      <a:cubicBezTo>
                        <a:pt x="-1984" y="8835"/>
                        <a:pt x="359" y="3082"/>
                        <a:pt x="5390" y="994"/>
                      </a:cubicBezTo>
                      <a:cubicBezTo>
                        <a:pt x="5730" y="866"/>
                        <a:pt x="6113" y="738"/>
                        <a:pt x="6498" y="611"/>
                      </a:cubicBezTo>
                      <a:cubicBezTo>
                        <a:pt x="11739" y="-1520"/>
                        <a:pt x="17706" y="951"/>
                        <a:pt x="19836" y="6193"/>
                      </a:cubicBezTo>
                      <a:cubicBezTo>
                        <a:pt x="19964" y="6449"/>
                        <a:pt x="20050" y="6747"/>
                        <a:pt x="20135" y="7003"/>
                      </a:cubicBezTo>
                      <a:lnTo>
                        <a:pt x="30790" y="39391"/>
                      </a:lnTo>
                      <a:cubicBezTo>
                        <a:pt x="32707" y="44931"/>
                        <a:pt x="29765" y="51026"/>
                        <a:pt x="24224" y="52944"/>
                      </a:cubicBezTo>
                      <a:cubicBezTo>
                        <a:pt x="24141" y="52986"/>
                        <a:pt x="24055" y="52986"/>
                        <a:pt x="23969" y="53029"/>
                      </a:cubicBezTo>
                      <a:close/>
                    </a:path>
                  </a:pathLst>
                </a:custGeom>
                <a:solidFill>
                  <a:srgbClr val="FF7A6C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9C105CC1-ACD4-4092-9BDF-2D6DABB2ADF6}"/>
                    </a:ext>
                  </a:extLst>
                </p:cNvPr>
                <p:cNvSpPr/>
                <p:nvPr/>
              </p:nvSpPr>
              <p:spPr>
                <a:xfrm>
                  <a:off x="5973814" y="1930122"/>
                  <a:ext cx="28666" cy="55249"/>
                </a:xfrm>
                <a:custGeom>
                  <a:avLst/>
                  <a:gdLst>
                    <a:gd name="connsiteX0" fmla="*/ 17087 w 28666"/>
                    <a:gd name="connsiteY0" fmla="*/ 55095 h 55249"/>
                    <a:gd name="connsiteX1" fmla="*/ 6860 w 28666"/>
                    <a:gd name="connsiteY1" fmla="*/ 46572 h 55249"/>
                    <a:gd name="connsiteX2" fmla="*/ -384 w 28666"/>
                    <a:gd name="connsiteY2" fmla="*/ 12905 h 55249"/>
                    <a:gd name="connsiteX3" fmla="*/ 7627 w 28666"/>
                    <a:gd name="connsiteY3" fmla="*/ 120 h 55249"/>
                    <a:gd name="connsiteX4" fmla="*/ 7713 w 28666"/>
                    <a:gd name="connsiteY4" fmla="*/ 120 h 55249"/>
                    <a:gd name="connsiteX5" fmla="*/ 20497 w 28666"/>
                    <a:gd name="connsiteY5" fmla="*/ 8132 h 55249"/>
                    <a:gd name="connsiteX6" fmla="*/ 20497 w 28666"/>
                    <a:gd name="connsiteY6" fmla="*/ 8217 h 55249"/>
                    <a:gd name="connsiteX7" fmla="*/ 27742 w 28666"/>
                    <a:gd name="connsiteY7" fmla="*/ 42310 h 55249"/>
                    <a:gd name="connsiteX8" fmla="*/ 20071 w 28666"/>
                    <a:gd name="connsiteY8" fmla="*/ 54584 h 55249"/>
                    <a:gd name="connsiteX9" fmla="*/ 19644 w 28666"/>
                    <a:gd name="connsiteY9" fmla="*/ 54670 h 552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8666" h="55249">
                      <a:moveTo>
                        <a:pt x="17087" y="55095"/>
                      </a:moveTo>
                      <a:cubicBezTo>
                        <a:pt x="12101" y="55010"/>
                        <a:pt x="7840" y="51473"/>
                        <a:pt x="6860" y="46572"/>
                      </a:cubicBezTo>
                      <a:lnTo>
                        <a:pt x="-384" y="12905"/>
                      </a:lnTo>
                      <a:cubicBezTo>
                        <a:pt x="-1706" y="7152"/>
                        <a:pt x="1873" y="1441"/>
                        <a:pt x="7627" y="120"/>
                      </a:cubicBezTo>
                      <a:cubicBezTo>
                        <a:pt x="7671" y="120"/>
                        <a:pt x="7671" y="120"/>
                        <a:pt x="7713" y="120"/>
                      </a:cubicBezTo>
                      <a:cubicBezTo>
                        <a:pt x="13467" y="-1201"/>
                        <a:pt x="19176" y="2379"/>
                        <a:pt x="20497" y="8132"/>
                      </a:cubicBezTo>
                      <a:cubicBezTo>
                        <a:pt x="20497" y="8175"/>
                        <a:pt x="20497" y="8175"/>
                        <a:pt x="20497" y="8217"/>
                      </a:cubicBezTo>
                      <a:lnTo>
                        <a:pt x="27742" y="42310"/>
                      </a:lnTo>
                      <a:cubicBezTo>
                        <a:pt x="29021" y="47808"/>
                        <a:pt x="25570" y="53305"/>
                        <a:pt x="20071" y="54584"/>
                      </a:cubicBezTo>
                      <a:cubicBezTo>
                        <a:pt x="19943" y="54627"/>
                        <a:pt x="19774" y="54627"/>
                        <a:pt x="19644" y="54670"/>
                      </a:cubicBezTo>
                      <a:close/>
                    </a:path>
                  </a:pathLst>
                </a:custGeom>
                <a:solidFill>
                  <a:srgbClr val="FF7A6C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F76EBD5D-70B6-7C53-AA3A-A7603DCB8AB8}"/>
                    </a:ext>
                  </a:extLst>
                </p:cNvPr>
                <p:cNvSpPr/>
                <p:nvPr/>
              </p:nvSpPr>
              <p:spPr>
                <a:xfrm>
                  <a:off x="6260136" y="3716883"/>
                  <a:ext cx="59231" cy="37929"/>
                </a:xfrm>
                <a:custGeom>
                  <a:avLst/>
                  <a:gdLst>
                    <a:gd name="connsiteX0" fmla="*/ 25674 w 59231"/>
                    <a:gd name="connsiteY0" fmla="*/ 37776 h 37929"/>
                    <a:gd name="connsiteX1" fmla="*/ 102 w 59231"/>
                    <a:gd name="connsiteY1" fmla="*/ 25843 h 37929"/>
                    <a:gd name="connsiteX2" fmla="*/ 2064 w 59231"/>
                    <a:gd name="connsiteY2" fmla="*/ 18257 h 37929"/>
                    <a:gd name="connsiteX3" fmla="*/ 8200 w 59231"/>
                    <a:gd name="connsiteY3" fmla="*/ 18598 h 37929"/>
                    <a:gd name="connsiteX4" fmla="*/ 29081 w 59231"/>
                    <a:gd name="connsiteY4" fmla="*/ 26695 h 37929"/>
                    <a:gd name="connsiteX5" fmla="*/ 47833 w 59231"/>
                    <a:gd name="connsiteY5" fmla="*/ 4535 h 37929"/>
                    <a:gd name="connsiteX6" fmla="*/ 53800 w 59231"/>
                    <a:gd name="connsiteY6" fmla="*/ -153 h 37929"/>
                    <a:gd name="connsiteX7" fmla="*/ 58573 w 59231"/>
                    <a:gd name="connsiteY7" fmla="*/ 4449 h 37929"/>
                    <a:gd name="connsiteX8" fmla="*/ 58487 w 59231"/>
                    <a:gd name="connsiteY8" fmla="*/ 5386 h 37929"/>
                    <a:gd name="connsiteX9" fmla="*/ 30788 w 59231"/>
                    <a:gd name="connsiteY9" fmla="*/ 37349 h 37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9231" h="37929">
                      <a:moveTo>
                        <a:pt x="25674" y="37776"/>
                      </a:moveTo>
                      <a:cubicBezTo>
                        <a:pt x="15914" y="37307"/>
                        <a:pt x="6709" y="33045"/>
                        <a:pt x="102" y="25843"/>
                      </a:cubicBezTo>
                      <a:cubicBezTo>
                        <a:pt x="-1432" y="23200"/>
                        <a:pt x="-579" y="19791"/>
                        <a:pt x="2064" y="18257"/>
                      </a:cubicBezTo>
                      <a:cubicBezTo>
                        <a:pt x="3981" y="17106"/>
                        <a:pt x="6410" y="17277"/>
                        <a:pt x="8200" y="18598"/>
                      </a:cubicBezTo>
                      <a:cubicBezTo>
                        <a:pt x="13441" y="24522"/>
                        <a:pt x="21242" y="27547"/>
                        <a:pt x="29081" y="26695"/>
                      </a:cubicBezTo>
                      <a:cubicBezTo>
                        <a:pt x="39780" y="24692"/>
                        <a:pt x="47619" y="15444"/>
                        <a:pt x="47833" y="4535"/>
                      </a:cubicBezTo>
                      <a:cubicBezTo>
                        <a:pt x="48600" y="1850"/>
                        <a:pt x="50988" y="-68"/>
                        <a:pt x="53800" y="-153"/>
                      </a:cubicBezTo>
                      <a:cubicBezTo>
                        <a:pt x="56401" y="-196"/>
                        <a:pt x="58531" y="1850"/>
                        <a:pt x="58573" y="4449"/>
                      </a:cubicBezTo>
                      <a:cubicBezTo>
                        <a:pt x="58573" y="4747"/>
                        <a:pt x="58531" y="5089"/>
                        <a:pt x="58487" y="5386"/>
                      </a:cubicBezTo>
                      <a:cubicBezTo>
                        <a:pt x="57636" y="21112"/>
                        <a:pt x="46215" y="34281"/>
                        <a:pt x="30788" y="37349"/>
                      </a:cubicBezTo>
                      <a:close/>
                    </a:path>
                  </a:pathLst>
                </a:custGeom>
                <a:solidFill>
                  <a:srgbClr val="FF7A6C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BD4F7ABF-1B13-2742-2540-1CD4D44C4EBD}"/>
                    </a:ext>
                  </a:extLst>
                </p:cNvPr>
                <p:cNvSpPr/>
                <p:nvPr/>
              </p:nvSpPr>
              <p:spPr>
                <a:xfrm>
                  <a:off x="6664325" y="3732753"/>
                  <a:ext cx="35705" cy="59136"/>
                </a:xfrm>
                <a:custGeom>
                  <a:avLst/>
                  <a:gdLst>
                    <a:gd name="connsiteX0" fmla="*/ 4607 w 35705"/>
                    <a:gd name="connsiteY0" fmla="*/ 58982 h 59136"/>
                    <a:gd name="connsiteX1" fmla="*/ -80 w 35705"/>
                    <a:gd name="connsiteY1" fmla="*/ 55573 h 59136"/>
                    <a:gd name="connsiteX2" fmla="*/ 1751 w 35705"/>
                    <a:gd name="connsiteY2" fmla="*/ 49223 h 59136"/>
                    <a:gd name="connsiteX3" fmla="*/ 2901 w 35705"/>
                    <a:gd name="connsiteY3" fmla="*/ 48754 h 59136"/>
                    <a:gd name="connsiteX4" fmla="*/ 18245 w 35705"/>
                    <a:gd name="connsiteY4" fmla="*/ 35970 h 59136"/>
                    <a:gd name="connsiteX5" fmla="*/ 23359 w 35705"/>
                    <a:gd name="connsiteY5" fmla="*/ 6564 h 59136"/>
                    <a:gd name="connsiteX6" fmla="*/ 26896 w 35705"/>
                    <a:gd name="connsiteY6" fmla="*/ 257 h 59136"/>
                    <a:gd name="connsiteX7" fmla="*/ 27193 w 35705"/>
                    <a:gd name="connsiteY7" fmla="*/ 171 h 59136"/>
                    <a:gd name="connsiteX8" fmla="*/ 33287 w 35705"/>
                    <a:gd name="connsiteY8" fmla="*/ 2814 h 59136"/>
                    <a:gd name="connsiteX9" fmla="*/ 33586 w 35705"/>
                    <a:gd name="connsiteY9" fmla="*/ 4007 h 59136"/>
                    <a:gd name="connsiteX10" fmla="*/ 27193 w 35705"/>
                    <a:gd name="connsiteY10" fmla="*/ 41936 h 59136"/>
                    <a:gd name="connsiteX11" fmla="*/ 6738 w 35705"/>
                    <a:gd name="connsiteY11" fmla="*/ 58557 h 591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5705" h="59136">
                      <a:moveTo>
                        <a:pt x="4607" y="58982"/>
                      </a:moveTo>
                      <a:cubicBezTo>
                        <a:pt x="2519" y="58812"/>
                        <a:pt x="729" y="57491"/>
                        <a:pt x="-80" y="55573"/>
                      </a:cubicBezTo>
                      <a:cubicBezTo>
                        <a:pt x="-1318" y="53315"/>
                        <a:pt x="-506" y="50459"/>
                        <a:pt x="1751" y="49223"/>
                      </a:cubicBezTo>
                      <a:cubicBezTo>
                        <a:pt x="2136" y="49010"/>
                        <a:pt x="2519" y="48839"/>
                        <a:pt x="2901" y="48754"/>
                      </a:cubicBezTo>
                      <a:cubicBezTo>
                        <a:pt x="8995" y="45857"/>
                        <a:pt x="14281" y="41467"/>
                        <a:pt x="18245" y="35970"/>
                      </a:cubicBezTo>
                      <a:cubicBezTo>
                        <a:pt x="23741" y="27233"/>
                        <a:pt x="25617" y="16664"/>
                        <a:pt x="23359" y="6564"/>
                      </a:cubicBezTo>
                      <a:cubicBezTo>
                        <a:pt x="22591" y="3836"/>
                        <a:pt x="24168" y="1024"/>
                        <a:pt x="26896" y="257"/>
                      </a:cubicBezTo>
                      <a:cubicBezTo>
                        <a:pt x="26980" y="214"/>
                        <a:pt x="27110" y="214"/>
                        <a:pt x="27193" y="171"/>
                      </a:cubicBezTo>
                      <a:cubicBezTo>
                        <a:pt x="29581" y="-766"/>
                        <a:pt x="32307" y="385"/>
                        <a:pt x="33287" y="2814"/>
                      </a:cubicBezTo>
                      <a:cubicBezTo>
                        <a:pt x="33459" y="3197"/>
                        <a:pt x="33545" y="3581"/>
                        <a:pt x="33586" y="4007"/>
                      </a:cubicBezTo>
                      <a:cubicBezTo>
                        <a:pt x="36869" y="17005"/>
                        <a:pt x="34567" y="30728"/>
                        <a:pt x="27193" y="41936"/>
                      </a:cubicBezTo>
                      <a:cubicBezTo>
                        <a:pt x="21996" y="49223"/>
                        <a:pt x="14921" y="54977"/>
                        <a:pt x="6738" y="58557"/>
                      </a:cubicBezTo>
                      <a:close/>
                    </a:path>
                  </a:pathLst>
                </a:custGeom>
                <a:solidFill>
                  <a:srgbClr val="FF7A6C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6CDAC71-AD25-2318-A04E-DE106E22916C}"/>
                    </a:ext>
                  </a:extLst>
                </p:cNvPr>
                <p:cNvSpPr/>
                <p:nvPr/>
              </p:nvSpPr>
              <p:spPr>
                <a:xfrm>
                  <a:off x="6336924" y="2018182"/>
                  <a:ext cx="235607" cy="237425"/>
                </a:xfrm>
                <a:custGeom>
                  <a:avLst/>
                  <a:gdLst>
                    <a:gd name="connsiteX0" fmla="*/ 218648 w 235607"/>
                    <a:gd name="connsiteY0" fmla="*/ 84232 h 237425"/>
                    <a:gd name="connsiteX1" fmla="*/ 222058 w 235607"/>
                    <a:gd name="connsiteY1" fmla="*/ 201427 h 237425"/>
                    <a:gd name="connsiteX2" fmla="*/ 176458 w 235607"/>
                    <a:gd name="connsiteY2" fmla="*/ 236799 h 237425"/>
                    <a:gd name="connsiteX3" fmla="*/ 157280 w 235607"/>
                    <a:gd name="connsiteY3" fmla="*/ 194182 h 237425"/>
                    <a:gd name="connsiteX4" fmla="*/ 179995 w 235607"/>
                    <a:gd name="connsiteY4" fmla="*/ 164521 h 237425"/>
                    <a:gd name="connsiteX5" fmla="*/ 178588 w 235607"/>
                    <a:gd name="connsiteY5" fmla="*/ 158811 h 237425"/>
                    <a:gd name="connsiteX6" fmla="*/ 138104 w 235607"/>
                    <a:gd name="connsiteY6" fmla="*/ 147731 h 237425"/>
                    <a:gd name="connsiteX7" fmla="*/ 99748 w 235607"/>
                    <a:gd name="connsiteY7" fmla="*/ 114063 h 237425"/>
                    <a:gd name="connsiteX8" fmla="*/ 4287 w 235607"/>
                    <a:gd name="connsiteY8" fmla="*/ 58235 h 237425"/>
                    <a:gd name="connsiteX9" fmla="*/ 6844 w 235607"/>
                    <a:gd name="connsiteY9" fmla="*/ 15619 h 237425"/>
                    <a:gd name="connsiteX10" fmla="*/ 84407 w 235607"/>
                    <a:gd name="connsiteY10" fmla="*/ 1982 h 237425"/>
                    <a:gd name="connsiteX11" fmla="*/ 218648 w 235607"/>
                    <a:gd name="connsiteY11" fmla="*/ 84232 h 237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5607" h="237425">
                      <a:moveTo>
                        <a:pt x="218648" y="84232"/>
                      </a:moveTo>
                      <a:cubicBezTo>
                        <a:pt x="239105" y="120328"/>
                        <a:pt x="240382" y="164223"/>
                        <a:pt x="222058" y="201427"/>
                      </a:cubicBezTo>
                      <a:cubicBezTo>
                        <a:pt x="213107" y="215491"/>
                        <a:pt x="192652" y="241060"/>
                        <a:pt x="176458" y="236799"/>
                      </a:cubicBezTo>
                      <a:cubicBezTo>
                        <a:pt x="160263" y="232537"/>
                        <a:pt x="157706" y="216769"/>
                        <a:pt x="157280" y="194182"/>
                      </a:cubicBezTo>
                      <a:cubicBezTo>
                        <a:pt x="171729" y="192265"/>
                        <a:pt x="181912" y="178969"/>
                        <a:pt x="179995" y="164521"/>
                      </a:cubicBezTo>
                      <a:cubicBezTo>
                        <a:pt x="179740" y="162561"/>
                        <a:pt x="179272" y="160643"/>
                        <a:pt x="178588" y="158811"/>
                      </a:cubicBezTo>
                      <a:cubicBezTo>
                        <a:pt x="169640" y="145685"/>
                        <a:pt x="152506" y="140997"/>
                        <a:pt x="138104" y="147731"/>
                      </a:cubicBezTo>
                      <a:cubicBezTo>
                        <a:pt x="126469" y="135286"/>
                        <a:pt x="113599" y="123993"/>
                        <a:pt x="99748" y="114063"/>
                      </a:cubicBezTo>
                      <a:cubicBezTo>
                        <a:pt x="54148" y="81675"/>
                        <a:pt x="17925" y="85936"/>
                        <a:pt x="4287" y="58235"/>
                      </a:cubicBezTo>
                      <a:cubicBezTo>
                        <a:pt x="-3128" y="44726"/>
                        <a:pt x="-2148" y="28148"/>
                        <a:pt x="6844" y="15619"/>
                      </a:cubicBezTo>
                      <a:cubicBezTo>
                        <a:pt x="23465" y="-5264"/>
                        <a:pt x="66933" y="-149"/>
                        <a:pt x="84407" y="1982"/>
                      </a:cubicBezTo>
                      <a:cubicBezTo>
                        <a:pt x="139340" y="7479"/>
                        <a:pt x="188774" y="37780"/>
                        <a:pt x="218648" y="84232"/>
                      </a:cubicBezTo>
                      <a:close/>
                    </a:path>
                  </a:pathLst>
                </a:custGeom>
                <a:solidFill>
                  <a:srgbClr val="020010"/>
                </a:solidFill>
                <a:ln w="424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91" name="Title 90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>
                <a:latin typeface="Arial" panose="020B0604020202020204" pitchFamily="34" charset="0"/>
                <a:ea typeface="微软雅黑" panose="020B0503020204020204" pitchFamily="34" charset="-122"/>
              </a:rPr>
              <a:t>音乐在生活中的重要性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4456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5CDFBE02-16F3-342A-35C7-A1D71448FE28}"/>
              </a:ext>
            </a:extLst>
          </p:cNvPr>
          <p:cNvSpPr/>
          <p:nvPr/>
        </p:nvSpPr>
        <p:spPr>
          <a:xfrm>
            <a:off x="5043948" y="3598606"/>
            <a:ext cx="7148052" cy="3259394"/>
          </a:xfrm>
          <a:prstGeom prst="ellipse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8DECA90-1DE9-4E95-4C64-6BF5622F77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00400" y="2266608"/>
            <a:ext cx="5791200" cy="1162392"/>
          </a:xfrm>
        </p:spPr>
        <p:txBody>
          <a:bodyPr wrap="square">
            <a:normAutofit/>
          </a:bodyPr>
          <a:lstStyle/>
          <a:p>
            <a:pPr algn="ctr"/>
            <a:r>
              <a:rPr lang="en-US" altLang="zh-CN" sz="6600" dirty="0">
                <a:solidFill>
                  <a:schemeClr val="accent5">
                    <a:lumMod val="20000"/>
                    <a:lumOff val="80000"/>
                  </a:schemeClr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01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：项目背景与产品介绍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246075" y="3598606"/>
            <a:ext cx="5334000" cy="956880"/>
          </a:xfrm>
        </p:spPr>
        <p:txBody>
          <a:bodyPr wrap="square">
            <a:normAutofit/>
          </a:bodyPr>
          <a:lstStyle/>
          <a:p>
            <a:r>
              <a:rPr lang="en-US" altLang="zh-CN" sz="2800" dirty="0">
                <a:latin typeface="Brush Script MT" panose="03060802040406070304" pitchFamily="66" charset="0"/>
              </a:rPr>
              <a:t>RapMix</a:t>
            </a:r>
            <a:r>
              <a:rPr lang="en-US" altLang="zh-CN" sz="2000" dirty="0">
                <a:latin typeface="Brush Script MT" panose="03060802040406070304" pitchFamily="66" charset="0"/>
              </a:rPr>
              <a:t> </a:t>
            </a:r>
            <a:r>
              <a:rPr lang="en-US" altLang="zh-CN" sz="2000" dirty="0"/>
              <a:t>—</a:t>
            </a:r>
            <a:r>
              <a:rPr lang="en-US" altLang="zh-CN" sz="2000" i="1" dirty="0"/>
              <a:t>AI </a:t>
            </a:r>
            <a:r>
              <a:rPr lang="zh-CN" altLang="en-US" sz="2000" i="1" dirty="0"/>
              <a:t>驱动的轻量级混音新体验</a:t>
            </a:r>
            <a:endParaRPr lang="en-US" altLang="zh-CN" sz="2000" i="1" dirty="0"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44883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7254659-19CA-4952-B7D6-9D976C475103}"/>
              </a:ext>
            </a:extLst>
          </p:cNvPr>
          <p:cNvSpPr/>
          <p:nvPr/>
        </p:nvSpPr>
        <p:spPr>
          <a:xfrm>
            <a:off x="24564" y="0"/>
            <a:ext cx="12192000" cy="6858000"/>
          </a:xfrm>
          <a:prstGeom prst="roundRect">
            <a:avLst>
              <a:gd name="adj" fmla="val 0"/>
            </a:avLst>
          </a:prstGeom>
          <a:solidFill>
            <a:srgbClr val="8E7EF0">
              <a:alpha val="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BD2B789F-3B6E-4608-88FB-E8117596A1D7}"/>
              </a:ext>
            </a:extLst>
          </p:cNvPr>
          <p:cNvSpPr/>
          <p:nvPr/>
        </p:nvSpPr>
        <p:spPr>
          <a:xfrm rot="533347">
            <a:off x="35708" y="1519378"/>
            <a:ext cx="3678238" cy="3678238"/>
          </a:xfrm>
          <a:prstGeom prst="ellipse">
            <a:avLst/>
          </a:prstGeom>
          <a:gradFill>
            <a:gsLst>
              <a:gs pos="0">
                <a:schemeClr val="accent5">
                  <a:lumMod val="20000"/>
                  <a:lumOff val="80000"/>
                  <a:alpha val="0"/>
                </a:schemeClr>
              </a:gs>
              <a:gs pos="60000">
                <a:schemeClr val="accent5">
                  <a:lumMod val="60000"/>
                  <a:lumOff val="40000"/>
                  <a:alpha val="32000"/>
                </a:schemeClr>
              </a:gs>
            </a:gsLst>
            <a:lin ang="2700000" scaled="0"/>
          </a:gradFill>
          <a:ln w="57150" cap="rnd">
            <a:noFill/>
            <a:prstDash val="solid"/>
            <a:round/>
          </a:ln>
          <a:effectLst>
            <a:softEdge rad="533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endParaRPr lang="en-GB" sz="2000" b="1">
              <a:solidFill>
                <a:srgbClr val="FFFFFF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68B4BD1-A834-4217-8BA0-519060F9DBF4}"/>
              </a:ext>
            </a:extLst>
          </p:cNvPr>
          <p:cNvSpPr txBox="1"/>
          <p:nvPr/>
        </p:nvSpPr>
        <p:spPr>
          <a:xfrm>
            <a:off x="3473233" y="1076800"/>
            <a:ext cx="34480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1600" dirty="0"/>
              <a:t>——</a:t>
            </a:r>
            <a:r>
              <a:rPr lang="zh-CN" altLang="en-US" sz="1600" dirty="0"/>
              <a:t>接受转为输出，技术辅助梦想。</a:t>
            </a:r>
            <a:endParaRPr kumimoji="0" lang="zh-CN" altLang="en-US" sz="1600" b="1" i="0" u="none" strike="noStrike" kern="1200" cap="none" spc="0" normalizeH="0" baseline="0" noProof="0" dirty="0">
              <a:solidFill>
                <a:schemeClr val="tx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BDAD9E4-3534-465B-9E98-86C5B8741C6A}"/>
              </a:ext>
            </a:extLst>
          </p:cNvPr>
          <p:cNvSpPr/>
          <p:nvPr/>
        </p:nvSpPr>
        <p:spPr>
          <a:xfrm rot="7408701">
            <a:off x="10403593" y="676236"/>
            <a:ext cx="1483841" cy="1483841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89000">
                <a:schemeClr val="accent1">
                  <a:alpha val="82000"/>
                </a:schemeClr>
              </a:gs>
              <a:gs pos="47000">
                <a:schemeClr val="accent1">
                  <a:lumMod val="60000"/>
                  <a:lumOff val="40000"/>
                  <a:alpha val="79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57150" cap="rnd">
            <a:noFill/>
            <a:prstDash val="solid"/>
            <a:round/>
          </a:ln>
          <a:effectLst>
            <a:softEdge rad="355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endParaRPr lang="en-GB" sz="2000" b="1">
              <a:solidFill>
                <a:srgbClr val="FFFFFF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2C46198-3B06-457F-AA57-9522EA006A4E}"/>
              </a:ext>
            </a:extLst>
          </p:cNvPr>
          <p:cNvGrpSpPr/>
          <p:nvPr/>
        </p:nvGrpSpPr>
        <p:grpSpPr>
          <a:xfrm>
            <a:off x="1087905" y="4455114"/>
            <a:ext cx="5155110" cy="2089327"/>
            <a:chOff x="927924" y="992602"/>
            <a:chExt cx="3418651" cy="208932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DCD2267D-860D-4567-8173-67A6C7C477C3}"/>
                </a:ext>
              </a:extLst>
            </p:cNvPr>
            <p:cNvSpPr/>
            <p:nvPr/>
          </p:nvSpPr>
          <p:spPr>
            <a:xfrm>
              <a:off x="927924" y="992602"/>
              <a:ext cx="3418651" cy="2089327"/>
            </a:xfrm>
            <a:prstGeom prst="roundRect">
              <a:avLst>
                <a:gd name="adj" fmla="val 9608"/>
              </a:avLst>
            </a:prstGeom>
            <a:solidFill>
              <a:schemeClr val="bg1">
                <a:alpha val="74000"/>
              </a:schemeClr>
            </a:solidFill>
            <a:ln>
              <a:noFill/>
            </a:ln>
            <a:effectLst>
              <a:outerShdw blurRad="1016000" dist="101600" dir="2400000" algn="ctr" rotWithShape="0">
                <a:srgbClr val="8E7EF0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82FFDAF-7D4D-48A7-BF3B-B868A9A1FD40}"/>
                </a:ext>
              </a:extLst>
            </p:cNvPr>
            <p:cNvSpPr/>
            <p:nvPr/>
          </p:nvSpPr>
          <p:spPr>
            <a:xfrm>
              <a:off x="1123949" y="1241959"/>
              <a:ext cx="353330" cy="533400"/>
            </a:xfrm>
            <a:prstGeom prst="ellipse">
              <a:avLst/>
            </a:prstGeom>
            <a:gradFill>
              <a:gsLst>
                <a:gs pos="0">
                  <a:schemeClr val="accent4">
                    <a:lumMod val="60000"/>
                    <a:lumOff val="40000"/>
                  </a:schemeClr>
                </a:gs>
                <a:gs pos="60000">
                  <a:schemeClr val="accent4"/>
                </a:gs>
              </a:gsLst>
              <a:lin ang="2700000" scaled="0"/>
            </a:gradFill>
            <a:ln w="57150" cap="rnd">
              <a:noFill/>
              <a:prstDash val="solid"/>
              <a:round/>
            </a:ln>
            <a:effectLst>
              <a:outerShdw blurRad="76200" dist="50800" dir="5400000" algn="ctr" rotWithShape="0">
                <a:schemeClr val="accent4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3765"/>
              <a:r>
                <a:rPr lang="en-GB" sz="2000" b="1" dirty="0">
                  <a:solidFill>
                    <a:srgbClr val="FFFFFF"/>
                  </a:solidFill>
                </a:rPr>
                <a:t>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F0E6089-4902-46BD-92CE-068DFC771F11}"/>
                </a:ext>
              </a:extLst>
            </p:cNvPr>
            <p:cNvSpPr txBox="1"/>
            <p:nvPr/>
          </p:nvSpPr>
          <p:spPr>
            <a:xfrm>
              <a:off x="1549248" y="1097103"/>
              <a:ext cx="2520046" cy="362343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600" b="1" dirty="0">
                  <a:solidFill>
                    <a:schemeClr val="accent4"/>
                  </a:solidFill>
                </a:rPr>
                <a:t>AI</a:t>
              </a:r>
              <a:r>
                <a:rPr lang="zh-CN" altLang="en-US" sz="1600" b="1" dirty="0">
                  <a:solidFill>
                    <a:schemeClr val="accent4"/>
                  </a:solidFill>
                </a:rPr>
                <a:t>赋能创作，让混音不再复杂</a:t>
              </a:r>
            </a:p>
          </p:txBody>
        </p:sp>
      </p:grp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4A7D2338-B135-4B08-AFDE-E06B8D6E9C42}"/>
              </a:ext>
            </a:extLst>
          </p:cNvPr>
          <p:cNvSpPr/>
          <p:nvPr/>
        </p:nvSpPr>
        <p:spPr>
          <a:xfrm>
            <a:off x="1087904" y="1726557"/>
            <a:ext cx="5155110" cy="2548033"/>
          </a:xfrm>
          <a:prstGeom prst="roundRect">
            <a:avLst>
              <a:gd name="adj" fmla="val 9608"/>
            </a:avLst>
          </a:prstGeom>
          <a:solidFill>
            <a:schemeClr val="bg1">
              <a:alpha val="74000"/>
            </a:schemeClr>
          </a:solidFill>
          <a:ln>
            <a:noFill/>
          </a:ln>
          <a:effectLst>
            <a:outerShdw blurRad="1016000" dist="101600" dir="2400000" algn="ctr" rotWithShape="0">
              <a:srgbClr val="8E7EF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23B21957-8A83-491B-A874-2D78DB225A0D}"/>
              </a:ext>
            </a:extLst>
          </p:cNvPr>
          <p:cNvSpPr/>
          <p:nvPr/>
        </p:nvSpPr>
        <p:spPr>
          <a:xfrm>
            <a:off x="1320820" y="1980439"/>
            <a:ext cx="532799" cy="533400"/>
          </a:xfrm>
          <a:prstGeom prst="ellipse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60000">
                <a:schemeClr val="accent5"/>
              </a:gs>
            </a:gsLst>
            <a:lin ang="2700000" scaled="0"/>
          </a:gradFill>
          <a:ln w="57150" cap="rnd">
            <a:noFill/>
            <a:prstDash val="solid"/>
            <a:round/>
          </a:ln>
          <a:effectLst>
            <a:outerShdw blurRad="76200" dist="50800" dir="5400000" algn="ctr" rotWithShape="0">
              <a:schemeClr val="accent5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en-GB" sz="2000" b="1">
                <a:solidFill>
                  <a:srgbClr val="FFFFFF"/>
                </a:solidFill>
              </a:rPr>
              <a:t>1</a:t>
            </a:r>
            <a:endParaRPr lang="en-GB" sz="2000" b="1" dirty="0">
              <a:solidFill>
                <a:srgbClr val="FFFFFF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0E47A25-BB20-4A9C-9DFC-5633300FC701}"/>
              </a:ext>
            </a:extLst>
          </p:cNvPr>
          <p:cNvSpPr txBox="1"/>
          <p:nvPr/>
        </p:nvSpPr>
        <p:spPr>
          <a:xfrm>
            <a:off x="1916297" y="1861257"/>
            <a:ext cx="4068304" cy="338554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zh-CN" altLang="en-US" sz="1600" b="1" dirty="0">
                <a:solidFill>
                  <a:schemeClr val="accent5"/>
                </a:solidFill>
              </a:rPr>
              <a:t>精神生活逐渐丰富，欣赏升华为创造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1FA30F9-F098-44AA-9FFA-4CBB34794C0C}"/>
              </a:ext>
            </a:extLst>
          </p:cNvPr>
          <p:cNvGrpSpPr/>
          <p:nvPr/>
        </p:nvGrpSpPr>
        <p:grpSpPr>
          <a:xfrm>
            <a:off x="6415369" y="1726558"/>
            <a:ext cx="5127629" cy="2548032"/>
            <a:chOff x="803273" y="-484015"/>
            <a:chExt cx="3400427" cy="2548032"/>
          </a:xfrm>
        </p:grpSpPr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D1F501C3-450F-418E-8303-0D7551220C69}"/>
                </a:ext>
              </a:extLst>
            </p:cNvPr>
            <p:cNvSpPr/>
            <p:nvPr/>
          </p:nvSpPr>
          <p:spPr>
            <a:xfrm>
              <a:off x="803273" y="-484015"/>
              <a:ext cx="3400427" cy="2548032"/>
            </a:xfrm>
            <a:prstGeom prst="roundRect">
              <a:avLst>
                <a:gd name="adj" fmla="val 9608"/>
              </a:avLst>
            </a:prstGeom>
            <a:solidFill>
              <a:schemeClr val="bg1">
                <a:alpha val="74000"/>
              </a:schemeClr>
            </a:solidFill>
            <a:ln>
              <a:noFill/>
            </a:ln>
            <a:effectLst>
              <a:outerShdw blurRad="1016000" dist="101600" dir="2400000" algn="ctr" rotWithShape="0">
                <a:srgbClr val="8E7EF0">
                  <a:alpha val="1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EF0A828-DF10-4172-97F8-1481A1E0E3BC}"/>
                </a:ext>
              </a:extLst>
            </p:cNvPr>
            <p:cNvSpPr/>
            <p:nvPr/>
          </p:nvSpPr>
          <p:spPr>
            <a:xfrm>
              <a:off x="952500" y="-210965"/>
              <a:ext cx="353330" cy="533400"/>
            </a:xfrm>
            <a:prstGeom prst="ellipse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2"/>
                </a:gs>
              </a:gsLst>
              <a:lin ang="2700000" scaled="0"/>
            </a:gradFill>
            <a:ln w="57150" cap="rnd">
              <a:noFill/>
              <a:prstDash val="solid"/>
              <a:round/>
            </a:ln>
            <a:effectLst>
              <a:outerShdw blurRad="76200" dist="50800" dir="5400000" algn="ctr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3765"/>
              <a:r>
                <a:rPr lang="en-GB" sz="2000" b="1" dirty="0">
                  <a:solidFill>
                    <a:srgbClr val="FFFFFF"/>
                  </a:solidFill>
                </a:rPr>
                <a:t>2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5B5DFF2-77CE-455C-AC97-E91C3EBC16FA}"/>
                </a:ext>
              </a:extLst>
            </p:cNvPr>
            <p:cNvSpPr txBox="1"/>
            <p:nvPr/>
          </p:nvSpPr>
          <p:spPr>
            <a:xfrm>
              <a:off x="1420130" y="-332032"/>
              <a:ext cx="2520046" cy="338554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zh-CN" altLang="en-US" sz="1600" b="1" dirty="0">
                  <a:solidFill>
                    <a:schemeClr val="accent2"/>
                  </a:solidFill>
                </a:rPr>
                <a:t>困难产生需求，需求伴随机遇</a:t>
              </a:r>
            </a:p>
          </p:txBody>
        </p:sp>
      </p:grpSp>
      <p:sp>
        <p:nvSpPr>
          <p:cNvPr id="73" name="Title 72"/>
          <p:cNvSpPr>
            <a:spLocks noGrp="1"/>
          </p:cNvSpPr>
          <p:nvPr>
            <p:ph type="title"/>
          </p:nvPr>
        </p:nvSpPr>
        <p:spPr>
          <a:xfrm>
            <a:off x="1523415" y="260914"/>
            <a:ext cx="6229927" cy="844111"/>
          </a:xfrm>
        </p:spPr>
        <p:txBody>
          <a:bodyPr wrap="square">
            <a:normAutofit/>
          </a:bodyPr>
          <a:lstStyle/>
          <a:p>
            <a:r>
              <a:rPr lang="zh-CN" altLang="en-US" sz="3600" dirty="0"/>
              <a:t>项目背景</a:t>
            </a:r>
            <a:endParaRPr lang="en-US" sz="3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AAC98C9-6D3C-6BF5-B350-6D3B3D9CA7E3}"/>
              </a:ext>
            </a:extLst>
          </p:cNvPr>
          <p:cNvSpPr txBox="1"/>
          <p:nvPr/>
        </p:nvSpPr>
        <p:spPr>
          <a:xfrm>
            <a:off x="1799264" y="2223243"/>
            <a:ext cx="43213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700" dirty="0"/>
              <a:t>随着音乐软件的不断发展，人们逐渐接受到了更加丰富的精神世界。各式各样的音乐作品进入到人们的生活之中，使得当下的部分人群不仅仅满足于接受，欣赏音乐，更想要创作独属于自己的作品。部分人更是将音乐创作定为自身的发展目标。</a:t>
            </a:r>
            <a:endParaRPr lang="en-US" altLang="zh-CN" sz="1700" dirty="0"/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8B3363A-C081-1CD8-6E20-139A02E0FFC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CC04543-F1DE-6DCC-708B-0A795D79FF4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AE505B7-601A-FEF8-47D2-48827C8546F3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857B864-A797-FF30-296E-140E78FA3B54}"/>
              </a:ext>
            </a:extLst>
          </p:cNvPr>
          <p:cNvSpPr txBox="1"/>
          <p:nvPr/>
        </p:nvSpPr>
        <p:spPr>
          <a:xfrm>
            <a:off x="7123822" y="2199811"/>
            <a:ext cx="4385762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1700" dirty="0"/>
              <a:t>混音成为创作者难以跨越的最大障碍</a:t>
            </a:r>
            <a:endParaRPr lang="en-US" altLang="zh-CN" sz="17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1700" dirty="0"/>
              <a:t>设备与创作环境不佳，混音环节尤为关键。</a:t>
            </a:r>
            <a:endParaRPr lang="en-US" altLang="zh-CN" sz="17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1700" dirty="0"/>
              <a:t>传统混音软件复杂难上手，对新手于独立创作人极不友好</a:t>
            </a:r>
            <a:endParaRPr lang="en-US" altLang="zh-CN" sz="17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1700" dirty="0"/>
              <a:t>专业混音费用极高，普通人难以担。“写得出作品，却做不出成品”</a:t>
            </a: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D6E3A53C-6190-CACD-B182-5EA51B1765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9081"/>
                    </a14:imgEffect>
                    <a14:imgEffect>
                      <a14:saturation sat="20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501" b="13845"/>
          <a:stretch>
            <a:fillRect/>
          </a:stretch>
        </p:blipFill>
        <p:spPr>
          <a:xfrm>
            <a:off x="7113813" y="4067314"/>
            <a:ext cx="4095525" cy="3087537"/>
          </a:xfrm>
          <a:prstGeom prst="rect">
            <a:avLst/>
          </a:prstGeom>
          <a:solidFill>
            <a:schemeClr val="bg2">
              <a:alpha val="22000"/>
            </a:schemeClr>
          </a:solidFill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2211F651-052B-39E9-497E-D99294082F07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7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010" y="5252193"/>
            <a:ext cx="1113406" cy="1113406"/>
          </a:xfrm>
          <a:prstGeom prst="rect">
            <a:avLst/>
          </a:prstGeom>
        </p:spPr>
      </p:pic>
      <p:sp>
        <p:nvSpPr>
          <p:cNvPr id="34" name="文本框 33">
            <a:extLst>
              <a:ext uri="{FF2B5EF4-FFF2-40B4-BE49-F238E27FC236}">
                <a16:creationId xmlns:a16="http://schemas.microsoft.com/office/drawing/2014/main" id="{13A18C75-269A-4EC2-5D1E-B8D76D177996}"/>
              </a:ext>
            </a:extLst>
          </p:cNvPr>
          <p:cNvSpPr txBox="1"/>
          <p:nvPr/>
        </p:nvSpPr>
        <p:spPr>
          <a:xfrm>
            <a:off x="2005537" y="4921958"/>
            <a:ext cx="4091940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00" dirty="0"/>
              <a:t>基于上述痛点与当下技术环境，我们决定以混音为产品主要核心，</a:t>
            </a:r>
            <a:r>
              <a:rPr lang="en-US" altLang="zh-CN" sz="1700" dirty="0"/>
              <a:t>AI</a:t>
            </a:r>
            <a:r>
              <a:rPr lang="zh-CN" altLang="en-US" sz="1700" dirty="0"/>
              <a:t>赋能为中心特色，设计一款便捷式混音软件。</a:t>
            </a:r>
            <a:endParaRPr lang="en-US" altLang="zh-CN" sz="1700" dirty="0"/>
          </a:p>
          <a:p>
            <a:r>
              <a:rPr lang="zh-CN" altLang="en-US" sz="1700" dirty="0"/>
              <a:t>秉持着“人人都是音乐家”的理念让</a:t>
            </a:r>
            <a:r>
              <a:rPr lang="en-US" altLang="zh-CN" sz="1700" dirty="0"/>
              <a:t>AI</a:t>
            </a:r>
            <a:r>
              <a:rPr lang="zh-CN" altLang="en-US" sz="1700" dirty="0"/>
              <a:t>辅助音乐作品的创作。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87898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277DE7-3631-41E8-9211-9A1D642A548F}"/>
              </a:ext>
            </a:extLst>
          </p:cNvPr>
          <p:cNvSpPr/>
          <p:nvPr/>
        </p:nvSpPr>
        <p:spPr>
          <a:xfrm>
            <a:off x="0" y="3857954"/>
            <a:ext cx="12192000" cy="2375011"/>
          </a:xfrm>
          <a:prstGeom prst="rect">
            <a:avLst/>
          </a:prstGeom>
          <a:solidFill>
            <a:schemeClr val="tx1">
              <a:lumMod val="50000"/>
              <a:lumOff val="5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FB1AB35-AF6A-4625-A484-82F1742BEAB6}"/>
              </a:ext>
            </a:extLst>
          </p:cNvPr>
          <p:cNvGrpSpPr/>
          <p:nvPr/>
        </p:nvGrpSpPr>
        <p:grpSpPr>
          <a:xfrm>
            <a:off x="1028987" y="1583092"/>
            <a:ext cx="2826576" cy="3830249"/>
            <a:chOff x="4120979" y="1130299"/>
            <a:chExt cx="3950043" cy="535264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9F2666B-CCE9-4ABC-A505-94785692A625}"/>
                </a:ext>
              </a:extLst>
            </p:cNvPr>
            <p:cNvGrpSpPr/>
            <p:nvPr/>
          </p:nvGrpSpPr>
          <p:grpSpPr>
            <a:xfrm>
              <a:off x="4120979" y="1130299"/>
              <a:ext cx="3950043" cy="5352641"/>
              <a:chOff x="4120979" y="1130299"/>
              <a:chExt cx="3950043" cy="5352641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38288998-4301-48CA-8C68-1A750F0B1152}"/>
                  </a:ext>
                </a:extLst>
              </p:cNvPr>
              <p:cNvSpPr/>
              <p:nvPr/>
            </p:nvSpPr>
            <p:spPr>
              <a:xfrm>
                <a:off x="4803793" y="1130299"/>
                <a:ext cx="2578696" cy="5245938"/>
              </a:xfrm>
              <a:custGeom>
                <a:avLst/>
                <a:gdLst>
                  <a:gd name="connsiteX0" fmla="*/ 420624 w 2578696"/>
                  <a:gd name="connsiteY0" fmla="*/ 0 h 5245938"/>
                  <a:gd name="connsiteX1" fmla="*/ 2158325 w 2578696"/>
                  <a:gd name="connsiteY1" fmla="*/ 0 h 5245938"/>
                  <a:gd name="connsiteX2" fmla="*/ 2392416 w 2578696"/>
                  <a:gd name="connsiteY2" fmla="*/ 45748 h 5245938"/>
                  <a:gd name="connsiteX3" fmla="*/ 2532982 w 2578696"/>
                  <a:gd name="connsiteY3" fmla="*/ 186314 h 5245938"/>
                  <a:gd name="connsiteX4" fmla="*/ 2578730 w 2578696"/>
                  <a:gd name="connsiteY4" fmla="*/ 420406 h 5245938"/>
                  <a:gd name="connsiteX5" fmla="*/ 2578730 w 2578696"/>
                  <a:gd name="connsiteY5" fmla="*/ 4825533 h 5245938"/>
                  <a:gd name="connsiteX6" fmla="*/ 2532982 w 2578696"/>
                  <a:gd name="connsiteY6" fmla="*/ 5059625 h 5245938"/>
                  <a:gd name="connsiteX7" fmla="*/ 2392416 w 2578696"/>
                  <a:gd name="connsiteY7" fmla="*/ 5200190 h 5245938"/>
                  <a:gd name="connsiteX8" fmla="*/ 2158325 w 2578696"/>
                  <a:gd name="connsiteY8" fmla="*/ 5245939 h 5245938"/>
                  <a:gd name="connsiteX9" fmla="*/ 420624 w 2578696"/>
                  <a:gd name="connsiteY9" fmla="*/ 5245939 h 5245938"/>
                  <a:gd name="connsiteX10" fmla="*/ 186532 w 2578696"/>
                  <a:gd name="connsiteY10" fmla="*/ 5200190 h 5245938"/>
                  <a:gd name="connsiteX11" fmla="*/ 45967 w 2578696"/>
                  <a:gd name="connsiteY11" fmla="*/ 5059625 h 5245938"/>
                  <a:gd name="connsiteX12" fmla="*/ 34 w 2578696"/>
                  <a:gd name="connsiteY12" fmla="*/ 4825717 h 5245938"/>
                  <a:gd name="connsiteX13" fmla="*/ 34 w 2578696"/>
                  <a:gd name="connsiteY13" fmla="*/ 420590 h 5245938"/>
                  <a:gd name="connsiteX14" fmla="*/ 45782 w 2578696"/>
                  <a:gd name="connsiteY14" fmla="*/ 186498 h 5245938"/>
                  <a:gd name="connsiteX15" fmla="*/ 186348 w 2578696"/>
                  <a:gd name="connsiteY15" fmla="*/ 45933 h 5245938"/>
                  <a:gd name="connsiteX16" fmla="*/ 420624 w 2578696"/>
                  <a:gd name="connsiteY16" fmla="*/ 0 h 52459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78696" h="5245938">
                    <a:moveTo>
                      <a:pt x="420624" y="0"/>
                    </a:moveTo>
                    <a:lnTo>
                      <a:pt x="2158325" y="0"/>
                    </a:lnTo>
                    <a:cubicBezTo>
                      <a:pt x="2267900" y="0"/>
                      <a:pt x="2328774" y="11806"/>
                      <a:pt x="2392416" y="45748"/>
                    </a:cubicBezTo>
                    <a:cubicBezTo>
                      <a:pt x="2452738" y="78031"/>
                      <a:pt x="2500884" y="126177"/>
                      <a:pt x="2532982" y="186314"/>
                    </a:cubicBezTo>
                    <a:cubicBezTo>
                      <a:pt x="2566924" y="249956"/>
                      <a:pt x="2578730" y="310831"/>
                      <a:pt x="2578730" y="420406"/>
                    </a:cubicBezTo>
                    <a:lnTo>
                      <a:pt x="2578730" y="4825533"/>
                    </a:lnTo>
                    <a:cubicBezTo>
                      <a:pt x="2578730" y="4935108"/>
                      <a:pt x="2566924" y="4995983"/>
                      <a:pt x="2532982" y="5059625"/>
                    </a:cubicBezTo>
                    <a:cubicBezTo>
                      <a:pt x="2500700" y="5119946"/>
                      <a:pt x="2452553" y="5168093"/>
                      <a:pt x="2392416" y="5200190"/>
                    </a:cubicBezTo>
                    <a:cubicBezTo>
                      <a:pt x="2328774" y="5234132"/>
                      <a:pt x="2267900" y="5245939"/>
                      <a:pt x="2158325" y="5245939"/>
                    </a:cubicBezTo>
                    <a:lnTo>
                      <a:pt x="420624" y="5245939"/>
                    </a:lnTo>
                    <a:cubicBezTo>
                      <a:pt x="311049" y="5245939"/>
                      <a:pt x="250174" y="5234132"/>
                      <a:pt x="186532" y="5200190"/>
                    </a:cubicBezTo>
                    <a:cubicBezTo>
                      <a:pt x="126211" y="5167908"/>
                      <a:pt x="78065" y="5119761"/>
                      <a:pt x="45967" y="5059625"/>
                    </a:cubicBezTo>
                    <a:cubicBezTo>
                      <a:pt x="11840" y="4996351"/>
                      <a:pt x="34" y="4935292"/>
                      <a:pt x="34" y="4825717"/>
                    </a:cubicBezTo>
                    <a:lnTo>
                      <a:pt x="34" y="420590"/>
                    </a:lnTo>
                    <a:cubicBezTo>
                      <a:pt x="34" y="311015"/>
                      <a:pt x="11840" y="250140"/>
                      <a:pt x="45782" y="186498"/>
                    </a:cubicBezTo>
                    <a:cubicBezTo>
                      <a:pt x="78065" y="126177"/>
                      <a:pt x="126211" y="78031"/>
                      <a:pt x="186348" y="45933"/>
                    </a:cubicBezTo>
                    <a:cubicBezTo>
                      <a:pt x="249990" y="11806"/>
                      <a:pt x="311049" y="0"/>
                      <a:pt x="42062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/>
                  </a:gs>
                  <a:gs pos="41000">
                    <a:schemeClr val="tx1"/>
                  </a:gs>
                  <a:gs pos="6000">
                    <a:schemeClr val="tx1">
                      <a:lumMod val="75000"/>
                      <a:lumOff val="25000"/>
                    </a:schemeClr>
                  </a:gs>
                  <a:gs pos="1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/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239F1240-6819-4DD1-9AF9-FEC0E83FB441}"/>
                  </a:ext>
                </a:extLst>
              </p:cNvPr>
              <p:cNvGrpSpPr/>
              <p:nvPr/>
            </p:nvGrpSpPr>
            <p:grpSpPr>
              <a:xfrm>
                <a:off x="4822240" y="1145056"/>
                <a:ext cx="2549181" cy="5216423"/>
                <a:chOff x="4822240" y="1145056"/>
                <a:chExt cx="2549181" cy="5216423"/>
              </a:xfrm>
            </p:grpSpPr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9294B42E-12D6-494E-A7AB-429620ED6653}"/>
                    </a:ext>
                  </a:extLst>
                </p:cNvPr>
                <p:cNvSpPr/>
                <p:nvPr/>
              </p:nvSpPr>
              <p:spPr>
                <a:xfrm>
                  <a:off x="4822240" y="1145056"/>
                  <a:ext cx="2549181" cy="5216423"/>
                </a:xfrm>
                <a:custGeom>
                  <a:avLst/>
                  <a:gdLst>
                    <a:gd name="connsiteX0" fmla="*/ 405866 w 2549181"/>
                    <a:gd name="connsiteY0" fmla="*/ 0 h 5216423"/>
                    <a:gd name="connsiteX1" fmla="*/ 2143567 w 2549181"/>
                    <a:gd name="connsiteY1" fmla="*/ 0 h 5216423"/>
                    <a:gd name="connsiteX2" fmla="*/ 2370649 w 2549181"/>
                    <a:gd name="connsiteY2" fmla="*/ 44088 h 5216423"/>
                    <a:gd name="connsiteX3" fmla="*/ 2505127 w 2549181"/>
                    <a:gd name="connsiteY3" fmla="*/ 178566 h 5216423"/>
                    <a:gd name="connsiteX4" fmla="*/ 2549215 w 2549181"/>
                    <a:gd name="connsiteY4" fmla="*/ 405648 h 5216423"/>
                    <a:gd name="connsiteX5" fmla="*/ 2549215 w 2549181"/>
                    <a:gd name="connsiteY5" fmla="*/ 4810775 h 5216423"/>
                    <a:gd name="connsiteX6" fmla="*/ 2505127 w 2549181"/>
                    <a:gd name="connsiteY6" fmla="*/ 5037857 h 5216423"/>
                    <a:gd name="connsiteX7" fmla="*/ 2370649 w 2549181"/>
                    <a:gd name="connsiteY7" fmla="*/ 5172335 h 5216423"/>
                    <a:gd name="connsiteX8" fmla="*/ 2143567 w 2549181"/>
                    <a:gd name="connsiteY8" fmla="*/ 5216423 h 5216423"/>
                    <a:gd name="connsiteX9" fmla="*/ 405866 w 2549181"/>
                    <a:gd name="connsiteY9" fmla="*/ 5216423 h 5216423"/>
                    <a:gd name="connsiteX10" fmla="*/ 178785 w 2549181"/>
                    <a:gd name="connsiteY10" fmla="*/ 5172335 h 5216423"/>
                    <a:gd name="connsiteX11" fmla="*/ 44307 w 2549181"/>
                    <a:gd name="connsiteY11" fmla="*/ 5037857 h 5216423"/>
                    <a:gd name="connsiteX12" fmla="*/ 34 w 2549181"/>
                    <a:gd name="connsiteY12" fmla="*/ 4810960 h 5216423"/>
                    <a:gd name="connsiteX13" fmla="*/ 34 w 2549181"/>
                    <a:gd name="connsiteY13" fmla="*/ 405832 h 5216423"/>
                    <a:gd name="connsiteX14" fmla="*/ 44122 w 2549181"/>
                    <a:gd name="connsiteY14" fmla="*/ 178751 h 5216423"/>
                    <a:gd name="connsiteX15" fmla="*/ 178600 w 2549181"/>
                    <a:gd name="connsiteY15" fmla="*/ 44273 h 5216423"/>
                    <a:gd name="connsiteX16" fmla="*/ 405866 w 2549181"/>
                    <a:gd name="connsiteY16" fmla="*/ 0 h 5216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549181" h="5216423">
                      <a:moveTo>
                        <a:pt x="405866" y="0"/>
                      </a:moveTo>
                      <a:lnTo>
                        <a:pt x="2143567" y="0"/>
                      </a:lnTo>
                      <a:cubicBezTo>
                        <a:pt x="2250744" y="0"/>
                        <a:pt x="2309405" y="11253"/>
                        <a:pt x="2370649" y="44088"/>
                      </a:cubicBezTo>
                      <a:cubicBezTo>
                        <a:pt x="2428388" y="74895"/>
                        <a:pt x="2474321" y="121012"/>
                        <a:pt x="2505127" y="178566"/>
                      </a:cubicBezTo>
                      <a:cubicBezTo>
                        <a:pt x="2537963" y="239810"/>
                        <a:pt x="2549215" y="298471"/>
                        <a:pt x="2549215" y="405648"/>
                      </a:cubicBezTo>
                      <a:lnTo>
                        <a:pt x="2549215" y="4810775"/>
                      </a:lnTo>
                      <a:cubicBezTo>
                        <a:pt x="2549215" y="4917952"/>
                        <a:pt x="2537963" y="4976613"/>
                        <a:pt x="2505127" y="5037857"/>
                      </a:cubicBezTo>
                      <a:cubicBezTo>
                        <a:pt x="2474321" y="5095596"/>
                        <a:pt x="2428203" y="5141529"/>
                        <a:pt x="2370649" y="5172335"/>
                      </a:cubicBezTo>
                      <a:cubicBezTo>
                        <a:pt x="2309405" y="5205171"/>
                        <a:pt x="2250744" y="5216423"/>
                        <a:pt x="2143567" y="5216423"/>
                      </a:cubicBezTo>
                      <a:lnTo>
                        <a:pt x="405866" y="5216423"/>
                      </a:lnTo>
                      <a:cubicBezTo>
                        <a:pt x="298690" y="5216423"/>
                        <a:pt x="240029" y="5205171"/>
                        <a:pt x="178785" y="5172335"/>
                      </a:cubicBezTo>
                      <a:cubicBezTo>
                        <a:pt x="121046" y="5141529"/>
                        <a:pt x="75113" y="5095411"/>
                        <a:pt x="44307" y="5037857"/>
                      </a:cubicBezTo>
                      <a:cubicBezTo>
                        <a:pt x="11287" y="4976982"/>
                        <a:pt x="34" y="4918137"/>
                        <a:pt x="34" y="4810960"/>
                      </a:cubicBezTo>
                      <a:lnTo>
                        <a:pt x="34" y="405832"/>
                      </a:lnTo>
                      <a:cubicBezTo>
                        <a:pt x="34" y="298656"/>
                        <a:pt x="11287" y="239995"/>
                        <a:pt x="44122" y="178751"/>
                      </a:cubicBezTo>
                      <a:cubicBezTo>
                        <a:pt x="74929" y="121012"/>
                        <a:pt x="121046" y="75079"/>
                        <a:pt x="178600" y="44273"/>
                      </a:cubicBezTo>
                      <a:cubicBezTo>
                        <a:pt x="239844" y="11253"/>
                        <a:pt x="298690" y="0"/>
                        <a:pt x="405866" y="0"/>
                      </a:cubicBezTo>
                      <a:close/>
                    </a:path>
                  </a:pathLst>
                </a:custGeom>
                <a:solidFill>
                  <a:srgbClr val="C9C6C8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66B7300A-B281-45B5-B014-08654F9A0185}"/>
                    </a:ext>
                  </a:extLst>
                </p:cNvPr>
                <p:cNvSpPr/>
                <p:nvPr/>
              </p:nvSpPr>
              <p:spPr>
                <a:xfrm>
                  <a:off x="4822240" y="1145056"/>
                  <a:ext cx="2549181" cy="5216423"/>
                </a:xfrm>
                <a:custGeom>
                  <a:avLst/>
                  <a:gdLst>
                    <a:gd name="connsiteX0" fmla="*/ 405866 w 2549181"/>
                    <a:gd name="connsiteY0" fmla="*/ 0 h 5216423"/>
                    <a:gd name="connsiteX1" fmla="*/ 2143567 w 2549181"/>
                    <a:gd name="connsiteY1" fmla="*/ 0 h 5216423"/>
                    <a:gd name="connsiteX2" fmla="*/ 2370649 w 2549181"/>
                    <a:gd name="connsiteY2" fmla="*/ 44088 h 5216423"/>
                    <a:gd name="connsiteX3" fmla="*/ 2505127 w 2549181"/>
                    <a:gd name="connsiteY3" fmla="*/ 178566 h 5216423"/>
                    <a:gd name="connsiteX4" fmla="*/ 2549215 w 2549181"/>
                    <a:gd name="connsiteY4" fmla="*/ 405648 h 5216423"/>
                    <a:gd name="connsiteX5" fmla="*/ 2549215 w 2549181"/>
                    <a:gd name="connsiteY5" fmla="*/ 4810775 h 5216423"/>
                    <a:gd name="connsiteX6" fmla="*/ 2505127 w 2549181"/>
                    <a:gd name="connsiteY6" fmla="*/ 5037857 h 5216423"/>
                    <a:gd name="connsiteX7" fmla="*/ 2370649 w 2549181"/>
                    <a:gd name="connsiteY7" fmla="*/ 5172335 h 5216423"/>
                    <a:gd name="connsiteX8" fmla="*/ 2143567 w 2549181"/>
                    <a:gd name="connsiteY8" fmla="*/ 5216423 h 5216423"/>
                    <a:gd name="connsiteX9" fmla="*/ 405866 w 2549181"/>
                    <a:gd name="connsiteY9" fmla="*/ 5216423 h 5216423"/>
                    <a:gd name="connsiteX10" fmla="*/ 178785 w 2549181"/>
                    <a:gd name="connsiteY10" fmla="*/ 5172335 h 5216423"/>
                    <a:gd name="connsiteX11" fmla="*/ 44307 w 2549181"/>
                    <a:gd name="connsiteY11" fmla="*/ 5037857 h 5216423"/>
                    <a:gd name="connsiteX12" fmla="*/ 34 w 2549181"/>
                    <a:gd name="connsiteY12" fmla="*/ 4810960 h 5216423"/>
                    <a:gd name="connsiteX13" fmla="*/ 34 w 2549181"/>
                    <a:gd name="connsiteY13" fmla="*/ 405832 h 5216423"/>
                    <a:gd name="connsiteX14" fmla="*/ 44122 w 2549181"/>
                    <a:gd name="connsiteY14" fmla="*/ 178751 h 5216423"/>
                    <a:gd name="connsiteX15" fmla="*/ 178600 w 2549181"/>
                    <a:gd name="connsiteY15" fmla="*/ 44273 h 5216423"/>
                    <a:gd name="connsiteX16" fmla="*/ 405866 w 2549181"/>
                    <a:gd name="connsiteY16" fmla="*/ 0 h 5216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549181" h="5216423">
                      <a:moveTo>
                        <a:pt x="405866" y="0"/>
                      </a:moveTo>
                      <a:lnTo>
                        <a:pt x="2143567" y="0"/>
                      </a:lnTo>
                      <a:cubicBezTo>
                        <a:pt x="2250744" y="0"/>
                        <a:pt x="2309405" y="11253"/>
                        <a:pt x="2370649" y="44088"/>
                      </a:cubicBezTo>
                      <a:cubicBezTo>
                        <a:pt x="2428388" y="74895"/>
                        <a:pt x="2474321" y="121012"/>
                        <a:pt x="2505127" y="178566"/>
                      </a:cubicBezTo>
                      <a:cubicBezTo>
                        <a:pt x="2537963" y="239810"/>
                        <a:pt x="2549215" y="298471"/>
                        <a:pt x="2549215" y="405648"/>
                      </a:cubicBezTo>
                      <a:lnTo>
                        <a:pt x="2549215" y="4810775"/>
                      </a:lnTo>
                      <a:cubicBezTo>
                        <a:pt x="2549215" y="4917952"/>
                        <a:pt x="2537963" y="4976613"/>
                        <a:pt x="2505127" y="5037857"/>
                      </a:cubicBezTo>
                      <a:cubicBezTo>
                        <a:pt x="2474321" y="5095596"/>
                        <a:pt x="2428203" y="5141529"/>
                        <a:pt x="2370649" y="5172335"/>
                      </a:cubicBezTo>
                      <a:cubicBezTo>
                        <a:pt x="2309405" y="5205171"/>
                        <a:pt x="2250744" y="5216423"/>
                        <a:pt x="2143567" y="5216423"/>
                      </a:cubicBezTo>
                      <a:lnTo>
                        <a:pt x="405866" y="5216423"/>
                      </a:lnTo>
                      <a:cubicBezTo>
                        <a:pt x="298690" y="5216423"/>
                        <a:pt x="240029" y="5205171"/>
                        <a:pt x="178785" y="5172335"/>
                      </a:cubicBezTo>
                      <a:cubicBezTo>
                        <a:pt x="121046" y="5141529"/>
                        <a:pt x="75113" y="5095411"/>
                        <a:pt x="44307" y="5037857"/>
                      </a:cubicBezTo>
                      <a:cubicBezTo>
                        <a:pt x="11287" y="4976982"/>
                        <a:pt x="34" y="4918137"/>
                        <a:pt x="34" y="4810960"/>
                      </a:cubicBezTo>
                      <a:lnTo>
                        <a:pt x="34" y="405832"/>
                      </a:lnTo>
                      <a:cubicBezTo>
                        <a:pt x="34" y="298656"/>
                        <a:pt x="11287" y="239995"/>
                        <a:pt x="44122" y="178751"/>
                      </a:cubicBezTo>
                      <a:cubicBezTo>
                        <a:pt x="74929" y="121012"/>
                        <a:pt x="121046" y="75079"/>
                        <a:pt x="178600" y="44273"/>
                      </a:cubicBezTo>
                      <a:cubicBezTo>
                        <a:pt x="239844" y="11253"/>
                        <a:pt x="298690" y="0"/>
                        <a:pt x="405866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13A50FC0-97F3-4317-A745-3BDCFCBB811C}"/>
                  </a:ext>
                </a:extLst>
              </p:cNvPr>
              <p:cNvSpPr/>
              <p:nvPr/>
            </p:nvSpPr>
            <p:spPr>
              <a:xfrm>
                <a:off x="4811171" y="1169037"/>
                <a:ext cx="2571501" cy="5161266"/>
              </a:xfrm>
              <a:custGeom>
                <a:avLst/>
                <a:gdLst>
                  <a:gd name="connsiteX0" fmla="*/ 409371 w 2571501"/>
                  <a:gd name="connsiteY0" fmla="*/ 0 h 5161266"/>
                  <a:gd name="connsiteX1" fmla="*/ 2162199 w 2571501"/>
                  <a:gd name="connsiteY1" fmla="*/ 0 h 5161266"/>
                  <a:gd name="connsiteX2" fmla="*/ 2391310 w 2571501"/>
                  <a:gd name="connsiteY2" fmla="*/ 43535 h 5161266"/>
                  <a:gd name="connsiteX3" fmla="*/ 2527079 w 2571501"/>
                  <a:gd name="connsiteY3" fmla="*/ 176722 h 5161266"/>
                  <a:gd name="connsiteX4" fmla="*/ 2571536 w 2571501"/>
                  <a:gd name="connsiteY4" fmla="*/ 401405 h 5161266"/>
                  <a:gd name="connsiteX5" fmla="*/ 2571536 w 2571501"/>
                  <a:gd name="connsiteY5" fmla="*/ 4759862 h 5161266"/>
                  <a:gd name="connsiteX6" fmla="*/ 2527079 w 2571501"/>
                  <a:gd name="connsiteY6" fmla="*/ 4984546 h 5161266"/>
                  <a:gd name="connsiteX7" fmla="*/ 2391310 w 2571501"/>
                  <a:gd name="connsiteY7" fmla="*/ 5117732 h 5161266"/>
                  <a:gd name="connsiteX8" fmla="*/ 2162199 w 2571501"/>
                  <a:gd name="connsiteY8" fmla="*/ 5161267 h 5161266"/>
                  <a:gd name="connsiteX9" fmla="*/ 409371 w 2571501"/>
                  <a:gd name="connsiteY9" fmla="*/ 5161267 h 5161266"/>
                  <a:gd name="connsiteX10" fmla="*/ 180260 w 2571501"/>
                  <a:gd name="connsiteY10" fmla="*/ 5117732 h 5161266"/>
                  <a:gd name="connsiteX11" fmla="*/ 44491 w 2571501"/>
                  <a:gd name="connsiteY11" fmla="*/ 4984546 h 5161266"/>
                  <a:gd name="connsiteX12" fmla="*/ 34 w 2571501"/>
                  <a:gd name="connsiteY12" fmla="*/ 4759862 h 5161266"/>
                  <a:gd name="connsiteX13" fmla="*/ 34 w 2571501"/>
                  <a:gd name="connsiteY13" fmla="*/ 401590 h 5161266"/>
                  <a:gd name="connsiteX14" fmla="*/ 44491 w 2571501"/>
                  <a:gd name="connsiteY14" fmla="*/ 176906 h 5161266"/>
                  <a:gd name="connsiteX15" fmla="*/ 180260 w 2571501"/>
                  <a:gd name="connsiteY15" fmla="*/ 43719 h 5161266"/>
                  <a:gd name="connsiteX16" fmla="*/ 409371 w 2571501"/>
                  <a:gd name="connsiteY16" fmla="*/ 0 h 5161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71501" h="5161266">
                    <a:moveTo>
                      <a:pt x="409371" y="0"/>
                    </a:moveTo>
                    <a:lnTo>
                      <a:pt x="2162199" y="0"/>
                    </a:lnTo>
                    <a:cubicBezTo>
                      <a:pt x="2270298" y="0"/>
                      <a:pt x="2329512" y="11253"/>
                      <a:pt x="2391310" y="43535"/>
                    </a:cubicBezTo>
                    <a:cubicBezTo>
                      <a:pt x="2449417" y="73972"/>
                      <a:pt x="2495904" y="119536"/>
                      <a:pt x="2527079" y="176722"/>
                    </a:cubicBezTo>
                    <a:cubicBezTo>
                      <a:pt x="2560099" y="237228"/>
                      <a:pt x="2571536" y="295335"/>
                      <a:pt x="2571536" y="401405"/>
                    </a:cubicBezTo>
                    <a:lnTo>
                      <a:pt x="2571536" y="4759862"/>
                    </a:lnTo>
                    <a:cubicBezTo>
                      <a:pt x="2571536" y="4865932"/>
                      <a:pt x="2560099" y="4924040"/>
                      <a:pt x="2527079" y="4984546"/>
                    </a:cubicBezTo>
                    <a:cubicBezTo>
                      <a:pt x="2495904" y="5041546"/>
                      <a:pt x="2449602" y="5087110"/>
                      <a:pt x="2391310" y="5117732"/>
                    </a:cubicBezTo>
                    <a:cubicBezTo>
                      <a:pt x="2329512" y="5150199"/>
                      <a:pt x="2270298" y="5161267"/>
                      <a:pt x="2162199" y="5161267"/>
                    </a:cubicBezTo>
                    <a:lnTo>
                      <a:pt x="409371" y="5161267"/>
                    </a:lnTo>
                    <a:cubicBezTo>
                      <a:pt x="301272" y="5161267"/>
                      <a:pt x="242058" y="5150014"/>
                      <a:pt x="180260" y="5117732"/>
                    </a:cubicBezTo>
                    <a:cubicBezTo>
                      <a:pt x="122153" y="5087295"/>
                      <a:pt x="75666" y="5041731"/>
                      <a:pt x="44491" y="4984546"/>
                    </a:cubicBezTo>
                    <a:cubicBezTo>
                      <a:pt x="11471" y="4924040"/>
                      <a:pt x="34" y="4865932"/>
                      <a:pt x="34" y="4759862"/>
                    </a:cubicBezTo>
                    <a:lnTo>
                      <a:pt x="34" y="401590"/>
                    </a:lnTo>
                    <a:cubicBezTo>
                      <a:pt x="34" y="295520"/>
                      <a:pt x="11471" y="237412"/>
                      <a:pt x="44491" y="176906"/>
                    </a:cubicBezTo>
                    <a:cubicBezTo>
                      <a:pt x="75666" y="119905"/>
                      <a:pt x="121968" y="74341"/>
                      <a:pt x="180260" y="43719"/>
                    </a:cubicBezTo>
                    <a:cubicBezTo>
                      <a:pt x="242058" y="11253"/>
                      <a:pt x="301272" y="0"/>
                      <a:pt x="4093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AF6A61B2-5C32-4C90-A19F-F453C839D558}"/>
                  </a:ext>
                </a:extLst>
              </p:cNvPr>
              <p:cNvSpPr/>
              <p:nvPr/>
            </p:nvSpPr>
            <p:spPr>
              <a:xfrm>
                <a:off x="4811171" y="1169037"/>
                <a:ext cx="2571501" cy="5161266"/>
              </a:xfrm>
              <a:custGeom>
                <a:avLst/>
                <a:gdLst>
                  <a:gd name="connsiteX0" fmla="*/ 409371 w 2571501"/>
                  <a:gd name="connsiteY0" fmla="*/ 0 h 5161266"/>
                  <a:gd name="connsiteX1" fmla="*/ 2162199 w 2571501"/>
                  <a:gd name="connsiteY1" fmla="*/ 0 h 5161266"/>
                  <a:gd name="connsiteX2" fmla="*/ 2391310 w 2571501"/>
                  <a:gd name="connsiteY2" fmla="*/ 43535 h 5161266"/>
                  <a:gd name="connsiteX3" fmla="*/ 2527079 w 2571501"/>
                  <a:gd name="connsiteY3" fmla="*/ 176722 h 5161266"/>
                  <a:gd name="connsiteX4" fmla="*/ 2571536 w 2571501"/>
                  <a:gd name="connsiteY4" fmla="*/ 401405 h 5161266"/>
                  <a:gd name="connsiteX5" fmla="*/ 2571536 w 2571501"/>
                  <a:gd name="connsiteY5" fmla="*/ 4759862 h 5161266"/>
                  <a:gd name="connsiteX6" fmla="*/ 2527079 w 2571501"/>
                  <a:gd name="connsiteY6" fmla="*/ 4984546 h 5161266"/>
                  <a:gd name="connsiteX7" fmla="*/ 2391310 w 2571501"/>
                  <a:gd name="connsiteY7" fmla="*/ 5117732 h 5161266"/>
                  <a:gd name="connsiteX8" fmla="*/ 2162199 w 2571501"/>
                  <a:gd name="connsiteY8" fmla="*/ 5161267 h 5161266"/>
                  <a:gd name="connsiteX9" fmla="*/ 409371 w 2571501"/>
                  <a:gd name="connsiteY9" fmla="*/ 5161267 h 5161266"/>
                  <a:gd name="connsiteX10" fmla="*/ 180260 w 2571501"/>
                  <a:gd name="connsiteY10" fmla="*/ 5117732 h 5161266"/>
                  <a:gd name="connsiteX11" fmla="*/ 44491 w 2571501"/>
                  <a:gd name="connsiteY11" fmla="*/ 4984546 h 5161266"/>
                  <a:gd name="connsiteX12" fmla="*/ 34 w 2571501"/>
                  <a:gd name="connsiteY12" fmla="*/ 4759862 h 5161266"/>
                  <a:gd name="connsiteX13" fmla="*/ 34 w 2571501"/>
                  <a:gd name="connsiteY13" fmla="*/ 401590 h 5161266"/>
                  <a:gd name="connsiteX14" fmla="*/ 44491 w 2571501"/>
                  <a:gd name="connsiteY14" fmla="*/ 176906 h 5161266"/>
                  <a:gd name="connsiteX15" fmla="*/ 180260 w 2571501"/>
                  <a:gd name="connsiteY15" fmla="*/ 43719 h 5161266"/>
                  <a:gd name="connsiteX16" fmla="*/ 409371 w 2571501"/>
                  <a:gd name="connsiteY16" fmla="*/ 0 h 5161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571501" h="5161266">
                    <a:moveTo>
                      <a:pt x="409371" y="0"/>
                    </a:moveTo>
                    <a:lnTo>
                      <a:pt x="2162199" y="0"/>
                    </a:lnTo>
                    <a:cubicBezTo>
                      <a:pt x="2270298" y="0"/>
                      <a:pt x="2329512" y="11253"/>
                      <a:pt x="2391310" y="43535"/>
                    </a:cubicBezTo>
                    <a:cubicBezTo>
                      <a:pt x="2449417" y="73972"/>
                      <a:pt x="2495904" y="119536"/>
                      <a:pt x="2527079" y="176722"/>
                    </a:cubicBezTo>
                    <a:cubicBezTo>
                      <a:pt x="2560099" y="237228"/>
                      <a:pt x="2571536" y="295335"/>
                      <a:pt x="2571536" y="401405"/>
                    </a:cubicBezTo>
                    <a:lnTo>
                      <a:pt x="2571536" y="4759862"/>
                    </a:lnTo>
                    <a:cubicBezTo>
                      <a:pt x="2571536" y="4865932"/>
                      <a:pt x="2560099" y="4924040"/>
                      <a:pt x="2527079" y="4984546"/>
                    </a:cubicBezTo>
                    <a:cubicBezTo>
                      <a:pt x="2495904" y="5041546"/>
                      <a:pt x="2449602" y="5087110"/>
                      <a:pt x="2391310" y="5117732"/>
                    </a:cubicBezTo>
                    <a:cubicBezTo>
                      <a:pt x="2329512" y="5150199"/>
                      <a:pt x="2270298" y="5161267"/>
                      <a:pt x="2162199" y="5161267"/>
                    </a:cubicBezTo>
                    <a:lnTo>
                      <a:pt x="409371" y="5161267"/>
                    </a:lnTo>
                    <a:cubicBezTo>
                      <a:pt x="301272" y="5161267"/>
                      <a:pt x="242058" y="5150014"/>
                      <a:pt x="180260" y="5117732"/>
                    </a:cubicBezTo>
                    <a:cubicBezTo>
                      <a:pt x="122153" y="5087295"/>
                      <a:pt x="75666" y="5041731"/>
                      <a:pt x="44491" y="4984546"/>
                    </a:cubicBezTo>
                    <a:cubicBezTo>
                      <a:pt x="11471" y="4924040"/>
                      <a:pt x="34" y="4865932"/>
                      <a:pt x="34" y="4759862"/>
                    </a:cubicBezTo>
                    <a:lnTo>
                      <a:pt x="34" y="401590"/>
                    </a:lnTo>
                    <a:cubicBezTo>
                      <a:pt x="34" y="295520"/>
                      <a:pt x="11471" y="237412"/>
                      <a:pt x="44491" y="176906"/>
                    </a:cubicBezTo>
                    <a:cubicBezTo>
                      <a:pt x="75666" y="119905"/>
                      <a:pt x="121968" y="74341"/>
                      <a:pt x="180260" y="43719"/>
                    </a:cubicBezTo>
                    <a:cubicBezTo>
                      <a:pt x="242058" y="11253"/>
                      <a:pt x="301272" y="0"/>
                      <a:pt x="40937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65000"/>
                      <a:lumOff val="35000"/>
                    </a:schemeClr>
                  </a:gs>
                  <a:gs pos="39000">
                    <a:schemeClr val="bg1">
                      <a:lumMod val="75000"/>
                    </a:schemeClr>
                  </a:gs>
                  <a:gs pos="2000">
                    <a:schemeClr val="tx1">
                      <a:lumMod val="75000"/>
                      <a:lumOff val="25000"/>
                    </a:schemeClr>
                  </a:gs>
                  <a:gs pos="1000">
                    <a:schemeClr val="bg1">
                      <a:lumMod val="8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  <a:gs pos="98000">
                    <a:schemeClr val="tx1">
                      <a:lumMod val="75000"/>
                      <a:lumOff val="25000"/>
                    </a:schemeClr>
                  </a:gs>
                  <a:gs pos="99000">
                    <a:schemeClr val="bg1">
                      <a:lumMod val="75000"/>
                    </a:schemeClr>
                  </a:gs>
                </a:gsLst>
                <a:lin ang="0" scaled="0"/>
              </a:gradFill>
              <a:ln w="483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31E2AB3-B07C-45B1-8061-DF8F08EEA297}"/>
                  </a:ext>
                </a:extLst>
              </p:cNvPr>
              <p:cNvGrpSpPr/>
              <p:nvPr/>
            </p:nvGrpSpPr>
            <p:grpSpPr>
              <a:xfrm>
                <a:off x="4853599" y="1159814"/>
                <a:ext cx="2479082" cy="5187092"/>
                <a:chOff x="4853599" y="1159814"/>
                <a:chExt cx="2479082" cy="5187092"/>
              </a:xfrm>
              <a:solidFill>
                <a:srgbClr val="FFFFFF"/>
              </a:solidFill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1219D33E-9056-431D-8570-FAB5BFCD0D77}"/>
                    </a:ext>
                  </a:extLst>
                </p:cNvPr>
                <p:cNvSpPr/>
                <p:nvPr/>
              </p:nvSpPr>
              <p:spPr>
                <a:xfrm>
                  <a:off x="4853599" y="1159814"/>
                  <a:ext cx="2479082" cy="5187092"/>
                </a:xfrm>
                <a:custGeom>
                  <a:avLst/>
                  <a:gdLst>
                    <a:gd name="connsiteX0" fmla="*/ 394614 w 2479082"/>
                    <a:gd name="connsiteY0" fmla="*/ 0 h 5187092"/>
                    <a:gd name="connsiteX1" fmla="*/ 2084537 w 2479082"/>
                    <a:gd name="connsiteY1" fmla="*/ 0 h 5187092"/>
                    <a:gd name="connsiteX2" fmla="*/ 2305531 w 2479082"/>
                    <a:gd name="connsiteY2" fmla="*/ 43904 h 5187092"/>
                    <a:gd name="connsiteX3" fmla="*/ 2436320 w 2479082"/>
                    <a:gd name="connsiteY3" fmla="*/ 177644 h 5187092"/>
                    <a:gd name="connsiteX4" fmla="*/ 2479117 w 2479082"/>
                    <a:gd name="connsiteY4" fmla="*/ 403434 h 5187092"/>
                    <a:gd name="connsiteX5" fmla="*/ 2479117 w 2479082"/>
                    <a:gd name="connsiteY5" fmla="*/ 4783658 h 5187092"/>
                    <a:gd name="connsiteX6" fmla="*/ 2436320 w 2479082"/>
                    <a:gd name="connsiteY6" fmla="*/ 5009449 h 5187092"/>
                    <a:gd name="connsiteX7" fmla="*/ 2305531 w 2479082"/>
                    <a:gd name="connsiteY7" fmla="*/ 5143189 h 5187092"/>
                    <a:gd name="connsiteX8" fmla="*/ 2084537 w 2479082"/>
                    <a:gd name="connsiteY8" fmla="*/ 5187093 h 5187092"/>
                    <a:gd name="connsiteX9" fmla="*/ 394614 w 2479082"/>
                    <a:gd name="connsiteY9" fmla="*/ 5187093 h 5187092"/>
                    <a:gd name="connsiteX10" fmla="*/ 173620 w 2479082"/>
                    <a:gd name="connsiteY10" fmla="*/ 5143189 h 5187092"/>
                    <a:gd name="connsiteX11" fmla="*/ 42831 w 2479082"/>
                    <a:gd name="connsiteY11" fmla="*/ 5009449 h 5187092"/>
                    <a:gd name="connsiteX12" fmla="*/ 34 w 2479082"/>
                    <a:gd name="connsiteY12" fmla="*/ 4783843 h 5187092"/>
                    <a:gd name="connsiteX13" fmla="*/ 34 w 2479082"/>
                    <a:gd name="connsiteY13" fmla="*/ 403434 h 5187092"/>
                    <a:gd name="connsiteX14" fmla="*/ 42831 w 2479082"/>
                    <a:gd name="connsiteY14" fmla="*/ 177644 h 5187092"/>
                    <a:gd name="connsiteX15" fmla="*/ 173620 w 2479082"/>
                    <a:gd name="connsiteY15" fmla="*/ 43904 h 5187092"/>
                    <a:gd name="connsiteX16" fmla="*/ 394614 w 2479082"/>
                    <a:gd name="connsiteY16" fmla="*/ 0 h 5187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79082" h="5187092">
                      <a:moveTo>
                        <a:pt x="394614" y="0"/>
                      </a:moveTo>
                      <a:lnTo>
                        <a:pt x="2084537" y="0"/>
                      </a:lnTo>
                      <a:cubicBezTo>
                        <a:pt x="2188762" y="0"/>
                        <a:pt x="2245948" y="11253"/>
                        <a:pt x="2305531" y="43904"/>
                      </a:cubicBezTo>
                      <a:cubicBezTo>
                        <a:pt x="2361610" y="74526"/>
                        <a:pt x="2406436" y="120274"/>
                        <a:pt x="2436320" y="177644"/>
                      </a:cubicBezTo>
                      <a:cubicBezTo>
                        <a:pt x="2468233" y="238519"/>
                        <a:pt x="2479117" y="296996"/>
                        <a:pt x="2479117" y="403434"/>
                      </a:cubicBezTo>
                      <a:lnTo>
                        <a:pt x="2479117" y="4783658"/>
                      </a:lnTo>
                      <a:cubicBezTo>
                        <a:pt x="2479117" y="4890282"/>
                        <a:pt x="2468049" y="4948574"/>
                        <a:pt x="2436320" y="5009449"/>
                      </a:cubicBezTo>
                      <a:cubicBezTo>
                        <a:pt x="2406252" y="5066819"/>
                        <a:pt x="2361610" y="5112567"/>
                        <a:pt x="2305531" y="5143189"/>
                      </a:cubicBezTo>
                      <a:cubicBezTo>
                        <a:pt x="2245948" y="5175840"/>
                        <a:pt x="2188947" y="5187093"/>
                        <a:pt x="2084537" y="5187093"/>
                      </a:cubicBezTo>
                      <a:lnTo>
                        <a:pt x="394614" y="5187093"/>
                      </a:lnTo>
                      <a:cubicBezTo>
                        <a:pt x="290389" y="5187093"/>
                        <a:pt x="233203" y="5175840"/>
                        <a:pt x="173620" y="5143189"/>
                      </a:cubicBezTo>
                      <a:cubicBezTo>
                        <a:pt x="117541" y="5112567"/>
                        <a:pt x="72715" y="5066819"/>
                        <a:pt x="42831" y="5009449"/>
                      </a:cubicBezTo>
                      <a:cubicBezTo>
                        <a:pt x="11102" y="4948758"/>
                        <a:pt x="34" y="4890282"/>
                        <a:pt x="34" y="4783843"/>
                      </a:cubicBezTo>
                      <a:lnTo>
                        <a:pt x="34" y="403434"/>
                      </a:lnTo>
                      <a:cubicBezTo>
                        <a:pt x="34" y="296811"/>
                        <a:pt x="11102" y="238519"/>
                        <a:pt x="42831" y="177644"/>
                      </a:cubicBezTo>
                      <a:cubicBezTo>
                        <a:pt x="72899" y="120274"/>
                        <a:pt x="117541" y="74526"/>
                        <a:pt x="173620" y="43904"/>
                      </a:cubicBezTo>
                      <a:cubicBezTo>
                        <a:pt x="233388" y="11253"/>
                        <a:pt x="290389" y="0"/>
                        <a:pt x="3946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191CB009-6901-42B7-8C7C-8E0F322256CE}"/>
                    </a:ext>
                  </a:extLst>
                </p:cNvPr>
                <p:cNvSpPr/>
                <p:nvPr/>
              </p:nvSpPr>
              <p:spPr>
                <a:xfrm>
                  <a:off x="4853599" y="1159814"/>
                  <a:ext cx="2479082" cy="5187092"/>
                </a:xfrm>
                <a:custGeom>
                  <a:avLst/>
                  <a:gdLst>
                    <a:gd name="connsiteX0" fmla="*/ 394614 w 2479082"/>
                    <a:gd name="connsiteY0" fmla="*/ 0 h 5187092"/>
                    <a:gd name="connsiteX1" fmla="*/ 2084537 w 2479082"/>
                    <a:gd name="connsiteY1" fmla="*/ 0 h 5187092"/>
                    <a:gd name="connsiteX2" fmla="*/ 2305531 w 2479082"/>
                    <a:gd name="connsiteY2" fmla="*/ 43904 h 5187092"/>
                    <a:gd name="connsiteX3" fmla="*/ 2436320 w 2479082"/>
                    <a:gd name="connsiteY3" fmla="*/ 177644 h 5187092"/>
                    <a:gd name="connsiteX4" fmla="*/ 2479117 w 2479082"/>
                    <a:gd name="connsiteY4" fmla="*/ 403434 h 5187092"/>
                    <a:gd name="connsiteX5" fmla="*/ 2479117 w 2479082"/>
                    <a:gd name="connsiteY5" fmla="*/ 4783658 h 5187092"/>
                    <a:gd name="connsiteX6" fmla="*/ 2436320 w 2479082"/>
                    <a:gd name="connsiteY6" fmla="*/ 5009449 h 5187092"/>
                    <a:gd name="connsiteX7" fmla="*/ 2305531 w 2479082"/>
                    <a:gd name="connsiteY7" fmla="*/ 5143189 h 5187092"/>
                    <a:gd name="connsiteX8" fmla="*/ 2084537 w 2479082"/>
                    <a:gd name="connsiteY8" fmla="*/ 5187093 h 5187092"/>
                    <a:gd name="connsiteX9" fmla="*/ 394614 w 2479082"/>
                    <a:gd name="connsiteY9" fmla="*/ 5187093 h 5187092"/>
                    <a:gd name="connsiteX10" fmla="*/ 173620 w 2479082"/>
                    <a:gd name="connsiteY10" fmla="*/ 5143189 h 5187092"/>
                    <a:gd name="connsiteX11" fmla="*/ 42831 w 2479082"/>
                    <a:gd name="connsiteY11" fmla="*/ 5009449 h 5187092"/>
                    <a:gd name="connsiteX12" fmla="*/ 34 w 2479082"/>
                    <a:gd name="connsiteY12" fmla="*/ 4783843 h 5187092"/>
                    <a:gd name="connsiteX13" fmla="*/ 34 w 2479082"/>
                    <a:gd name="connsiteY13" fmla="*/ 403434 h 5187092"/>
                    <a:gd name="connsiteX14" fmla="*/ 42831 w 2479082"/>
                    <a:gd name="connsiteY14" fmla="*/ 177644 h 5187092"/>
                    <a:gd name="connsiteX15" fmla="*/ 173620 w 2479082"/>
                    <a:gd name="connsiteY15" fmla="*/ 43904 h 5187092"/>
                    <a:gd name="connsiteX16" fmla="*/ 394614 w 2479082"/>
                    <a:gd name="connsiteY16" fmla="*/ 0 h 51870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79082" h="5187092">
                      <a:moveTo>
                        <a:pt x="394614" y="0"/>
                      </a:moveTo>
                      <a:lnTo>
                        <a:pt x="2084537" y="0"/>
                      </a:lnTo>
                      <a:cubicBezTo>
                        <a:pt x="2188762" y="0"/>
                        <a:pt x="2245948" y="11253"/>
                        <a:pt x="2305531" y="43904"/>
                      </a:cubicBezTo>
                      <a:cubicBezTo>
                        <a:pt x="2361610" y="74526"/>
                        <a:pt x="2406436" y="120274"/>
                        <a:pt x="2436320" y="177644"/>
                      </a:cubicBezTo>
                      <a:cubicBezTo>
                        <a:pt x="2468233" y="238519"/>
                        <a:pt x="2479117" y="296996"/>
                        <a:pt x="2479117" y="403434"/>
                      </a:cubicBezTo>
                      <a:lnTo>
                        <a:pt x="2479117" y="4783658"/>
                      </a:lnTo>
                      <a:cubicBezTo>
                        <a:pt x="2479117" y="4890282"/>
                        <a:pt x="2468049" y="4948574"/>
                        <a:pt x="2436320" y="5009449"/>
                      </a:cubicBezTo>
                      <a:cubicBezTo>
                        <a:pt x="2406252" y="5066819"/>
                        <a:pt x="2361610" y="5112567"/>
                        <a:pt x="2305531" y="5143189"/>
                      </a:cubicBezTo>
                      <a:cubicBezTo>
                        <a:pt x="2245948" y="5175840"/>
                        <a:pt x="2188947" y="5187093"/>
                        <a:pt x="2084537" y="5187093"/>
                      </a:cubicBezTo>
                      <a:lnTo>
                        <a:pt x="394614" y="5187093"/>
                      </a:lnTo>
                      <a:cubicBezTo>
                        <a:pt x="290389" y="5187093"/>
                        <a:pt x="233203" y="5175840"/>
                        <a:pt x="173620" y="5143189"/>
                      </a:cubicBezTo>
                      <a:cubicBezTo>
                        <a:pt x="117541" y="5112567"/>
                        <a:pt x="72715" y="5066819"/>
                        <a:pt x="42831" y="5009449"/>
                      </a:cubicBezTo>
                      <a:cubicBezTo>
                        <a:pt x="11102" y="4948758"/>
                        <a:pt x="34" y="4890282"/>
                        <a:pt x="34" y="4783843"/>
                      </a:cubicBezTo>
                      <a:lnTo>
                        <a:pt x="34" y="403434"/>
                      </a:lnTo>
                      <a:cubicBezTo>
                        <a:pt x="34" y="296811"/>
                        <a:pt x="11102" y="238519"/>
                        <a:pt x="42831" y="177644"/>
                      </a:cubicBezTo>
                      <a:cubicBezTo>
                        <a:pt x="72899" y="120274"/>
                        <a:pt x="117541" y="74526"/>
                        <a:pt x="173620" y="43904"/>
                      </a:cubicBezTo>
                      <a:cubicBezTo>
                        <a:pt x="233388" y="11253"/>
                        <a:pt x="290389" y="0"/>
                        <a:pt x="3946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97B397F7-3CA5-41ED-9151-84B9132AD272}"/>
                  </a:ext>
                </a:extLst>
              </p:cNvPr>
              <p:cNvSpPr/>
              <p:nvPr/>
            </p:nvSpPr>
            <p:spPr>
              <a:xfrm>
                <a:off x="4843454" y="1171804"/>
                <a:ext cx="2506937" cy="5163295"/>
              </a:xfrm>
              <a:custGeom>
                <a:avLst/>
                <a:gdLst>
                  <a:gd name="connsiteX0" fmla="*/ 2127887 w 2506937"/>
                  <a:gd name="connsiteY0" fmla="*/ 0 h 5163295"/>
                  <a:gd name="connsiteX1" fmla="*/ 2342425 w 2506937"/>
                  <a:gd name="connsiteY1" fmla="*/ 40952 h 5163295"/>
                  <a:gd name="connsiteX2" fmla="*/ 2466020 w 2506937"/>
                  <a:gd name="connsiteY2" fmla="*/ 164547 h 5163295"/>
                  <a:gd name="connsiteX3" fmla="*/ 2506972 w 2506937"/>
                  <a:gd name="connsiteY3" fmla="*/ 379084 h 5163295"/>
                  <a:gd name="connsiteX4" fmla="*/ 2506972 w 2506937"/>
                  <a:gd name="connsiteY4" fmla="*/ 379084 h 5163295"/>
                  <a:gd name="connsiteX5" fmla="*/ 2506972 w 2506937"/>
                  <a:gd name="connsiteY5" fmla="*/ 4784212 h 5163295"/>
                  <a:gd name="connsiteX6" fmla="*/ 2466020 w 2506937"/>
                  <a:gd name="connsiteY6" fmla="*/ 4998750 h 5163295"/>
                  <a:gd name="connsiteX7" fmla="*/ 2342425 w 2506937"/>
                  <a:gd name="connsiteY7" fmla="*/ 5122344 h 5163295"/>
                  <a:gd name="connsiteX8" fmla="*/ 2127887 w 2506937"/>
                  <a:gd name="connsiteY8" fmla="*/ 5163296 h 5163295"/>
                  <a:gd name="connsiteX9" fmla="*/ 2127887 w 2506937"/>
                  <a:gd name="connsiteY9" fmla="*/ 5163296 h 5163295"/>
                  <a:gd name="connsiteX10" fmla="*/ 379118 w 2506937"/>
                  <a:gd name="connsiteY10" fmla="*/ 5163296 h 5163295"/>
                  <a:gd name="connsiteX11" fmla="*/ 164581 w 2506937"/>
                  <a:gd name="connsiteY11" fmla="*/ 5122344 h 5163295"/>
                  <a:gd name="connsiteX12" fmla="*/ 40986 w 2506937"/>
                  <a:gd name="connsiteY12" fmla="*/ 4998750 h 5163295"/>
                  <a:gd name="connsiteX13" fmla="*/ 34 w 2506937"/>
                  <a:gd name="connsiteY13" fmla="*/ 4784212 h 5163295"/>
                  <a:gd name="connsiteX14" fmla="*/ 34 w 2506937"/>
                  <a:gd name="connsiteY14" fmla="*/ 4784212 h 5163295"/>
                  <a:gd name="connsiteX15" fmla="*/ 34 w 2506937"/>
                  <a:gd name="connsiteY15" fmla="*/ 379084 h 5163295"/>
                  <a:gd name="connsiteX16" fmla="*/ 40986 w 2506937"/>
                  <a:gd name="connsiteY16" fmla="*/ 164547 h 5163295"/>
                  <a:gd name="connsiteX17" fmla="*/ 164581 w 2506937"/>
                  <a:gd name="connsiteY17" fmla="*/ 40952 h 5163295"/>
                  <a:gd name="connsiteX18" fmla="*/ 379118 w 2506937"/>
                  <a:gd name="connsiteY18" fmla="*/ 0 h 5163295"/>
                  <a:gd name="connsiteX19" fmla="*/ 379118 w 2506937"/>
                  <a:gd name="connsiteY19" fmla="*/ 0 h 5163295"/>
                  <a:gd name="connsiteX20" fmla="*/ 2127887 w 2506937"/>
                  <a:gd name="connsiteY20" fmla="*/ 0 h 5163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506937" h="5163295">
                    <a:moveTo>
                      <a:pt x="2127887" y="0"/>
                    </a:moveTo>
                    <a:cubicBezTo>
                      <a:pt x="2230821" y="0"/>
                      <a:pt x="2285424" y="10515"/>
                      <a:pt x="2342425" y="40952"/>
                    </a:cubicBezTo>
                    <a:cubicBezTo>
                      <a:pt x="2395368" y="69360"/>
                      <a:pt x="2437611" y="111604"/>
                      <a:pt x="2466020" y="164547"/>
                    </a:cubicBezTo>
                    <a:cubicBezTo>
                      <a:pt x="2496457" y="221548"/>
                      <a:pt x="2506972" y="276151"/>
                      <a:pt x="2506972" y="379084"/>
                    </a:cubicBezTo>
                    <a:lnTo>
                      <a:pt x="2506972" y="379084"/>
                    </a:lnTo>
                    <a:lnTo>
                      <a:pt x="2506972" y="4784212"/>
                    </a:lnTo>
                    <a:cubicBezTo>
                      <a:pt x="2506972" y="4887146"/>
                      <a:pt x="2496457" y="4941748"/>
                      <a:pt x="2466020" y="4998750"/>
                    </a:cubicBezTo>
                    <a:cubicBezTo>
                      <a:pt x="2437611" y="5051692"/>
                      <a:pt x="2395368" y="5093936"/>
                      <a:pt x="2342425" y="5122344"/>
                    </a:cubicBezTo>
                    <a:cubicBezTo>
                      <a:pt x="2285424" y="5152782"/>
                      <a:pt x="2230821" y="5163296"/>
                      <a:pt x="2127887" y="5163296"/>
                    </a:cubicBezTo>
                    <a:lnTo>
                      <a:pt x="2127887" y="5163296"/>
                    </a:lnTo>
                    <a:lnTo>
                      <a:pt x="379118" y="5163296"/>
                    </a:lnTo>
                    <a:cubicBezTo>
                      <a:pt x="276185" y="5163296"/>
                      <a:pt x="221582" y="5152782"/>
                      <a:pt x="164581" y="5122344"/>
                    </a:cubicBezTo>
                    <a:cubicBezTo>
                      <a:pt x="111638" y="5093936"/>
                      <a:pt x="69394" y="5051692"/>
                      <a:pt x="40986" y="4998750"/>
                    </a:cubicBezTo>
                    <a:cubicBezTo>
                      <a:pt x="10549" y="4941748"/>
                      <a:pt x="34" y="4887146"/>
                      <a:pt x="34" y="4784212"/>
                    </a:cubicBezTo>
                    <a:lnTo>
                      <a:pt x="34" y="4784212"/>
                    </a:lnTo>
                    <a:lnTo>
                      <a:pt x="34" y="379084"/>
                    </a:lnTo>
                    <a:cubicBezTo>
                      <a:pt x="34" y="276151"/>
                      <a:pt x="10549" y="221548"/>
                      <a:pt x="40986" y="164547"/>
                    </a:cubicBezTo>
                    <a:cubicBezTo>
                      <a:pt x="69394" y="111604"/>
                      <a:pt x="111638" y="69360"/>
                      <a:pt x="164581" y="40952"/>
                    </a:cubicBezTo>
                    <a:cubicBezTo>
                      <a:pt x="221582" y="10515"/>
                      <a:pt x="276185" y="0"/>
                      <a:pt x="379118" y="0"/>
                    </a:cubicBezTo>
                    <a:lnTo>
                      <a:pt x="379118" y="0"/>
                    </a:lnTo>
                    <a:lnTo>
                      <a:pt x="2127887" y="0"/>
                    </a:lnTo>
                    <a:close/>
                  </a:path>
                </a:pathLst>
              </a:custGeom>
              <a:solidFill>
                <a:srgbClr val="5F5F5F"/>
              </a:solidFill>
              <a:ln w="5521" cap="flat">
                <a:solidFill>
                  <a:srgbClr val="00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B1859BED-3F40-4106-A28C-7F4AE01C4AA1}"/>
                  </a:ext>
                </a:extLst>
              </p:cNvPr>
              <p:cNvGrpSpPr/>
              <p:nvPr/>
            </p:nvGrpSpPr>
            <p:grpSpPr>
              <a:xfrm>
                <a:off x="4868357" y="1196707"/>
                <a:ext cx="2457130" cy="5113489"/>
                <a:chOff x="4868357" y="1196707"/>
                <a:chExt cx="2457130" cy="5113489"/>
              </a:xfrm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444AE064-B410-41DB-9E33-82AB01D00AF6}"/>
                    </a:ext>
                  </a:extLst>
                </p:cNvPr>
                <p:cNvSpPr/>
                <p:nvPr/>
              </p:nvSpPr>
              <p:spPr>
                <a:xfrm>
                  <a:off x="4868357" y="1196707"/>
                  <a:ext cx="2457130" cy="5113489"/>
                </a:xfrm>
                <a:custGeom>
                  <a:avLst/>
                  <a:gdLst>
                    <a:gd name="connsiteX0" fmla="*/ 355875 w 2457130"/>
                    <a:gd name="connsiteY0" fmla="*/ 0 h 5113489"/>
                    <a:gd name="connsiteX1" fmla="*/ 2101508 w 2457130"/>
                    <a:gd name="connsiteY1" fmla="*/ 0 h 5113489"/>
                    <a:gd name="connsiteX2" fmla="*/ 2305162 w 2457130"/>
                    <a:gd name="connsiteY2" fmla="*/ 38001 h 5113489"/>
                    <a:gd name="connsiteX3" fmla="*/ 2418980 w 2457130"/>
                    <a:gd name="connsiteY3" fmla="*/ 151449 h 5113489"/>
                    <a:gd name="connsiteX4" fmla="*/ 2457165 w 2457130"/>
                    <a:gd name="connsiteY4" fmla="*/ 354181 h 5113489"/>
                    <a:gd name="connsiteX5" fmla="*/ 2457165 w 2457130"/>
                    <a:gd name="connsiteY5" fmla="*/ 4759308 h 5113489"/>
                    <a:gd name="connsiteX6" fmla="*/ 2418980 w 2457130"/>
                    <a:gd name="connsiteY6" fmla="*/ 4962040 h 5113489"/>
                    <a:gd name="connsiteX7" fmla="*/ 2305162 w 2457130"/>
                    <a:gd name="connsiteY7" fmla="*/ 5075489 h 5113489"/>
                    <a:gd name="connsiteX8" fmla="*/ 2101508 w 2457130"/>
                    <a:gd name="connsiteY8" fmla="*/ 5113489 h 5113489"/>
                    <a:gd name="connsiteX9" fmla="*/ 355875 w 2457130"/>
                    <a:gd name="connsiteY9" fmla="*/ 5113489 h 5113489"/>
                    <a:gd name="connsiteX10" fmla="*/ 152221 w 2457130"/>
                    <a:gd name="connsiteY10" fmla="*/ 5075489 h 5113489"/>
                    <a:gd name="connsiteX11" fmla="*/ 38404 w 2457130"/>
                    <a:gd name="connsiteY11" fmla="*/ 4962040 h 5113489"/>
                    <a:gd name="connsiteX12" fmla="*/ 34 w 2457130"/>
                    <a:gd name="connsiteY12" fmla="*/ 4759308 h 5113489"/>
                    <a:gd name="connsiteX13" fmla="*/ 34 w 2457130"/>
                    <a:gd name="connsiteY13" fmla="*/ 354181 h 5113489"/>
                    <a:gd name="connsiteX14" fmla="*/ 38219 w 2457130"/>
                    <a:gd name="connsiteY14" fmla="*/ 151449 h 5113489"/>
                    <a:gd name="connsiteX15" fmla="*/ 152037 w 2457130"/>
                    <a:gd name="connsiteY15" fmla="*/ 38001 h 5113489"/>
                    <a:gd name="connsiteX16" fmla="*/ 355875 w 2457130"/>
                    <a:gd name="connsiteY16" fmla="*/ 0 h 5113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57130" h="5113489">
                      <a:moveTo>
                        <a:pt x="355875" y="0"/>
                      </a:moveTo>
                      <a:lnTo>
                        <a:pt x="2101508" y="0"/>
                      </a:lnTo>
                      <a:cubicBezTo>
                        <a:pt x="2200199" y="0"/>
                        <a:pt x="2251482" y="9408"/>
                        <a:pt x="2305162" y="38001"/>
                      </a:cubicBezTo>
                      <a:cubicBezTo>
                        <a:pt x="2354047" y="64011"/>
                        <a:pt x="2392970" y="102749"/>
                        <a:pt x="2418980" y="151449"/>
                      </a:cubicBezTo>
                      <a:cubicBezTo>
                        <a:pt x="2447757" y="204945"/>
                        <a:pt x="2457165" y="256043"/>
                        <a:pt x="2457165" y="354181"/>
                      </a:cubicBezTo>
                      <a:lnTo>
                        <a:pt x="2457165" y="4759308"/>
                      </a:lnTo>
                      <a:cubicBezTo>
                        <a:pt x="2457165" y="4857631"/>
                        <a:pt x="2447757" y="4908729"/>
                        <a:pt x="2418980" y="4962040"/>
                      </a:cubicBezTo>
                      <a:cubicBezTo>
                        <a:pt x="2392785" y="5010740"/>
                        <a:pt x="2354047" y="5049294"/>
                        <a:pt x="2305162" y="5075489"/>
                      </a:cubicBezTo>
                      <a:cubicBezTo>
                        <a:pt x="2251482" y="5104081"/>
                        <a:pt x="2200199" y="5113489"/>
                        <a:pt x="2101508" y="5113489"/>
                      </a:cubicBezTo>
                      <a:lnTo>
                        <a:pt x="355875" y="5113489"/>
                      </a:lnTo>
                      <a:cubicBezTo>
                        <a:pt x="257184" y="5113489"/>
                        <a:pt x="205902" y="5104081"/>
                        <a:pt x="152221" y="5075489"/>
                      </a:cubicBezTo>
                      <a:cubicBezTo>
                        <a:pt x="103337" y="5049479"/>
                        <a:pt x="64414" y="5010740"/>
                        <a:pt x="38404" y="4962040"/>
                      </a:cubicBezTo>
                      <a:cubicBezTo>
                        <a:pt x="9442" y="4908729"/>
                        <a:pt x="34" y="4857631"/>
                        <a:pt x="34" y="4759308"/>
                      </a:cubicBezTo>
                      <a:lnTo>
                        <a:pt x="34" y="354181"/>
                      </a:lnTo>
                      <a:cubicBezTo>
                        <a:pt x="34" y="255859"/>
                        <a:pt x="9442" y="204761"/>
                        <a:pt x="38219" y="151449"/>
                      </a:cubicBezTo>
                      <a:cubicBezTo>
                        <a:pt x="64414" y="102749"/>
                        <a:pt x="103152" y="64195"/>
                        <a:pt x="152037" y="38001"/>
                      </a:cubicBezTo>
                      <a:cubicBezTo>
                        <a:pt x="205717" y="9408"/>
                        <a:pt x="257000" y="0"/>
                        <a:pt x="35587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0CB2BF9A-8EF9-4B20-8FD4-D6044D1291C0}"/>
                    </a:ext>
                  </a:extLst>
                </p:cNvPr>
                <p:cNvSpPr/>
                <p:nvPr/>
              </p:nvSpPr>
              <p:spPr>
                <a:xfrm>
                  <a:off x="4868357" y="1196707"/>
                  <a:ext cx="2457130" cy="5113489"/>
                </a:xfrm>
                <a:custGeom>
                  <a:avLst/>
                  <a:gdLst>
                    <a:gd name="connsiteX0" fmla="*/ 355875 w 2457130"/>
                    <a:gd name="connsiteY0" fmla="*/ 0 h 5113489"/>
                    <a:gd name="connsiteX1" fmla="*/ 2101508 w 2457130"/>
                    <a:gd name="connsiteY1" fmla="*/ 0 h 5113489"/>
                    <a:gd name="connsiteX2" fmla="*/ 2305162 w 2457130"/>
                    <a:gd name="connsiteY2" fmla="*/ 38001 h 5113489"/>
                    <a:gd name="connsiteX3" fmla="*/ 2418980 w 2457130"/>
                    <a:gd name="connsiteY3" fmla="*/ 151449 h 5113489"/>
                    <a:gd name="connsiteX4" fmla="*/ 2457165 w 2457130"/>
                    <a:gd name="connsiteY4" fmla="*/ 354181 h 5113489"/>
                    <a:gd name="connsiteX5" fmla="*/ 2457165 w 2457130"/>
                    <a:gd name="connsiteY5" fmla="*/ 4759308 h 5113489"/>
                    <a:gd name="connsiteX6" fmla="*/ 2418980 w 2457130"/>
                    <a:gd name="connsiteY6" fmla="*/ 4962040 h 5113489"/>
                    <a:gd name="connsiteX7" fmla="*/ 2305162 w 2457130"/>
                    <a:gd name="connsiteY7" fmla="*/ 5075489 h 5113489"/>
                    <a:gd name="connsiteX8" fmla="*/ 2101508 w 2457130"/>
                    <a:gd name="connsiteY8" fmla="*/ 5113489 h 5113489"/>
                    <a:gd name="connsiteX9" fmla="*/ 355875 w 2457130"/>
                    <a:gd name="connsiteY9" fmla="*/ 5113489 h 5113489"/>
                    <a:gd name="connsiteX10" fmla="*/ 152221 w 2457130"/>
                    <a:gd name="connsiteY10" fmla="*/ 5075489 h 5113489"/>
                    <a:gd name="connsiteX11" fmla="*/ 38404 w 2457130"/>
                    <a:gd name="connsiteY11" fmla="*/ 4962040 h 5113489"/>
                    <a:gd name="connsiteX12" fmla="*/ 34 w 2457130"/>
                    <a:gd name="connsiteY12" fmla="*/ 4759308 h 5113489"/>
                    <a:gd name="connsiteX13" fmla="*/ 34 w 2457130"/>
                    <a:gd name="connsiteY13" fmla="*/ 354181 h 5113489"/>
                    <a:gd name="connsiteX14" fmla="*/ 38219 w 2457130"/>
                    <a:gd name="connsiteY14" fmla="*/ 151449 h 5113489"/>
                    <a:gd name="connsiteX15" fmla="*/ 152037 w 2457130"/>
                    <a:gd name="connsiteY15" fmla="*/ 38001 h 5113489"/>
                    <a:gd name="connsiteX16" fmla="*/ 355875 w 2457130"/>
                    <a:gd name="connsiteY16" fmla="*/ 0 h 5113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457130" h="5113489">
                      <a:moveTo>
                        <a:pt x="355875" y="0"/>
                      </a:moveTo>
                      <a:lnTo>
                        <a:pt x="2101508" y="0"/>
                      </a:lnTo>
                      <a:cubicBezTo>
                        <a:pt x="2200199" y="0"/>
                        <a:pt x="2251482" y="9408"/>
                        <a:pt x="2305162" y="38001"/>
                      </a:cubicBezTo>
                      <a:cubicBezTo>
                        <a:pt x="2354047" y="64011"/>
                        <a:pt x="2392970" y="102749"/>
                        <a:pt x="2418980" y="151449"/>
                      </a:cubicBezTo>
                      <a:cubicBezTo>
                        <a:pt x="2447757" y="204945"/>
                        <a:pt x="2457165" y="256043"/>
                        <a:pt x="2457165" y="354181"/>
                      </a:cubicBezTo>
                      <a:lnTo>
                        <a:pt x="2457165" y="4759308"/>
                      </a:lnTo>
                      <a:cubicBezTo>
                        <a:pt x="2457165" y="4857631"/>
                        <a:pt x="2447757" y="4908729"/>
                        <a:pt x="2418980" y="4962040"/>
                      </a:cubicBezTo>
                      <a:cubicBezTo>
                        <a:pt x="2392785" y="5010740"/>
                        <a:pt x="2354047" y="5049294"/>
                        <a:pt x="2305162" y="5075489"/>
                      </a:cubicBezTo>
                      <a:cubicBezTo>
                        <a:pt x="2251482" y="5104081"/>
                        <a:pt x="2200199" y="5113489"/>
                        <a:pt x="2101508" y="5113489"/>
                      </a:cubicBezTo>
                      <a:lnTo>
                        <a:pt x="355875" y="5113489"/>
                      </a:lnTo>
                      <a:cubicBezTo>
                        <a:pt x="257184" y="5113489"/>
                        <a:pt x="205902" y="5104081"/>
                        <a:pt x="152221" y="5075489"/>
                      </a:cubicBezTo>
                      <a:cubicBezTo>
                        <a:pt x="103337" y="5049479"/>
                        <a:pt x="64414" y="5010740"/>
                        <a:pt x="38404" y="4962040"/>
                      </a:cubicBezTo>
                      <a:cubicBezTo>
                        <a:pt x="9442" y="4908729"/>
                        <a:pt x="34" y="4857631"/>
                        <a:pt x="34" y="4759308"/>
                      </a:cubicBezTo>
                      <a:lnTo>
                        <a:pt x="34" y="354181"/>
                      </a:lnTo>
                      <a:cubicBezTo>
                        <a:pt x="34" y="255859"/>
                        <a:pt x="9442" y="204761"/>
                        <a:pt x="38219" y="151449"/>
                      </a:cubicBezTo>
                      <a:cubicBezTo>
                        <a:pt x="64414" y="102749"/>
                        <a:pt x="103152" y="64195"/>
                        <a:pt x="152037" y="38001"/>
                      </a:cubicBezTo>
                      <a:cubicBezTo>
                        <a:pt x="205717" y="9408"/>
                        <a:pt x="257000" y="0"/>
                        <a:pt x="35587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39000">
                      <a:schemeClr val="bg1">
                        <a:lumMod val="75000"/>
                      </a:schemeClr>
                    </a:gs>
                    <a:gs pos="2000">
                      <a:schemeClr val="tx1">
                        <a:lumMod val="75000"/>
                        <a:lumOff val="25000"/>
                      </a:schemeClr>
                    </a:gs>
                    <a:gs pos="1000">
                      <a:schemeClr val="bg1">
                        <a:lumMod val="8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  <a:gs pos="98000">
                      <a:schemeClr val="tx1">
                        <a:lumMod val="75000"/>
                        <a:lumOff val="25000"/>
                      </a:schemeClr>
                    </a:gs>
                    <a:gs pos="99000">
                      <a:schemeClr val="bg1">
                        <a:lumMod val="75000"/>
                      </a:schemeClr>
                    </a:gs>
                  </a:gsLst>
                  <a:lin ang="0" scaled="0"/>
                </a:gradFill>
                <a:ln w="483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9302B9EF-006D-4B8C-9818-34EB0BA66540}"/>
                  </a:ext>
                </a:extLst>
              </p:cNvPr>
              <p:cNvSpPr/>
              <p:nvPr/>
            </p:nvSpPr>
            <p:spPr>
              <a:xfrm>
                <a:off x="4907095" y="1229912"/>
                <a:ext cx="2379838" cy="5047449"/>
              </a:xfrm>
              <a:custGeom>
                <a:avLst/>
                <a:gdLst>
                  <a:gd name="connsiteX0" fmla="*/ 321011 w 2379838"/>
                  <a:gd name="connsiteY0" fmla="*/ 0 h 5047449"/>
                  <a:gd name="connsiteX1" fmla="*/ 2058711 w 2379838"/>
                  <a:gd name="connsiteY1" fmla="*/ 0 h 5047449"/>
                  <a:gd name="connsiteX2" fmla="*/ 2245948 w 2379838"/>
                  <a:gd name="connsiteY2" fmla="*/ 34127 h 5047449"/>
                  <a:gd name="connsiteX3" fmla="*/ 2345746 w 2379838"/>
                  <a:gd name="connsiteY3" fmla="*/ 133925 h 5047449"/>
                  <a:gd name="connsiteX4" fmla="*/ 2379872 w 2379838"/>
                  <a:gd name="connsiteY4" fmla="*/ 321161 h 5047449"/>
                  <a:gd name="connsiteX5" fmla="*/ 2379872 w 2379838"/>
                  <a:gd name="connsiteY5" fmla="*/ 4726289 h 5047449"/>
                  <a:gd name="connsiteX6" fmla="*/ 2345746 w 2379838"/>
                  <a:gd name="connsiteY6" fmla="*/ 4913525 h 5047449"/>
                  <a:gd name="connsiteX7" fmla="*/ 2245948 w 2379838"/>
                  <a:gd name="connsiteY7" fmla="*/ 5013323 h 5047449"/>
                  <a:gd name="connsiteX8" fmla="*/ 2058711 w 2379838"/>
                  <a:gd name="connsiteY8" fmla="*/ 5047449 h 5047449"/>
                  <a:gd name="connsiteX9" fmla="*/ 321011 w 2379838"/>
                  <a:gd name="connsiteY9" fmla="*/ 5047449 h 5047449"/>
                  <a:gd name="connsiteX10" fmla="*/ 133774 w 2379838"/>
                  <a:gd name="connsiteY10" fmla="*/ 5013323 h 5047449"/>
                  <a:gd name="connsiteX11" fmla="*/ 33976 w 2379838"/>
                  <a:gd name="connsiteY11" fmla="*/ 4913525 h 5047449"/>
                  <a:gd name="connsiteX12" fmla="*/ 34 w 2379838"/>
                  <a:gd name="connsiteY12" fmla="*/ 4726104 h 5047449"/>
                  <a:gd name="connsiteX13" fmla="*/ 34 w 2379838"/>
                  <a:gd name="connsiteY13" fmla="*/ 320977 h 5047449"/>
                  <a:gd name="connsiteX14" fmla="*/ 34161 w 2379838"/>
                  <a:gd name="connsiteY14" fmla="*/ 133740 h 5047449"/>
                  <a:gd name="connsiteX15" fmla="*/ 133959 w 2379838"/>
                  <a:gd name="connsiteY15" fmla="*/ 33942 h 5047449"/>
                  <a:gd name="connsiteX16" fmla="*/ 321011 w 2379838"/>
                  <a:gd name="connsiteY16" fmla="*/ 0 h 50474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379838" h="5047449">
                    <a:moveTo>
                      <a:pt x="321011" y="0"/>
                    </a:moveTo>
                    <a:lnTo>
                      <a:pt x="2058711" y="0"/>
                    </a:lnTo>
                    <a:cubicBezTo>
                      <a:pt x="2153160" y="0"/>
                      <a:pt x="2198539" y="8855"/>
                      <a:pt x="2245948" y="34127"/>
                    </a:cubicBezTo>
                    <a:cubicBezTo>
                      <a:pt x="2288744" y="57001"/>
                      <a:pt x="2322687" y="90943"/>
                      <a:pt x="2345746" y="133925"/>
                    </a:cubicBezTo>
                    <a:cubicBezTo>
                      <a:pt x="2371018" y="181149"/>
                      <a:pt x="2379872" y="226713"/>
                      <a:pt x="2379872" y="321161"/>
                    </a:cubicBezTo>
                    <a:lnTo>
                      <a:pt x="2379872" y="4726289"/>
                    </a:lnTo>
                    <a:cubicBezTo>
                      <a:pt x="2379872" y="4820737"/>
                      <a:pt x="2371018" y="4866116"/>
                      <a:pt x="2345746" y="4913525"/>
                    </a:cubicBezTo>
                    <a:cubicBezTo>
                      <a:pt x="2322871" y="4956322"/>
                      <a:pt x="2288929" y="4990264"/>
                      <a:pt x="2245948" y="5013323"/>
                    </a:cubicBezTo>
                    <a:cubicBezTo>
                      <a:pt x="2198724" y="5038595"/>
                      <a:pt x="2153160" y="5047449"/>
                      <a:pt x="2058711" y="5047449"/>
                    </a:cubicBezTo>
                    <a:lnTo>
                      <a:pt x="321011" y="5047449"/>
                    </a:lnTo>
                    <a:cubicBezTo>
                      <a:pt x="226562" y="5047449"/>
                      <a:pt x="181183" y="5038595"/>
                      <a:pt x="133774" y="5013323"/>
                    </a:cubicBezTo>
                    <a:cubicBezTo>
                      <a:pt x="90977" y="4990449"/>
                      <a:pt x="57035" y="4956506"/>
                      <a:pt x="33976" y="4913525"/>
                    </a:cubicBezTo>
                    <a:cubicBezTo>
                      <a:pt x="8889" y="4865932"/>
                      <a:pt x="34" y="4820552"/>
                      <a:pt x="34" y="4726104"/>
                    </a:cubicBezTo>
                    <a:lnTo>
                      <a:pt x="34" y="320977"/>
                    </a:lnTo>
                    <a:cubicBezTo>
                      <a:pt x="34" y="226528"/>
                      <a:pt x="8889" y="181149"/>
                      <a:pt x="34161" y="133740"/>
                    </a:cubicBezTo>
                    <a:cubicBezTo>
                      <a:pt x="57035" y="90943"/>
                      <a:pt x="90977" y="57001"/>
                      <a:pt x="133959" y="33942"/>
                    </a:cubicBezTo>
                    <a:cubicBezTo>
                      <a:pt x="181183" y="8855"/>
                      <a:pt x="226562" y="0"/>
                      <a:pt x="32101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81B0C6FF-A53E-437E-B6B7-01698E44989F}"/>
                  </a:ext>
                </a:extLst>
              </p:cNvPr>
              <p:cNvGrpSpPr/>
              <p:nvPr/>
            </p:nvGrpSpPr>
            <p:grpSpPr>
              <a:xfrm>
                <a:off x="4868357" y="1235423"/>
                <a:ext cx="2457112" cy="5037740"/>
                <a:chOff x="4868357" y="1235423"/>
                <a:chExt cx="2457112" cy="5037740"/>
              </a:xfrm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EB373836-53BB-489A-9001-932BFCAA5E9B}"/>
                    </a:ext>
                  </a:extLst>
                </p:cNvPr>
                <p:cNvGrpSpPr/>
                <p:nvPr/>
              </p:nvGrpSpPr>
              <p:grpSpPr>
                <a:xfrm>
                  <a:off x="4868357" y="1235423"/>
                  <a:ext cx="152368" cy="5037740"/>
                  <a:chOff x="4868357" y="1235423"/>
                  <a:chExt cx="152368" cy="5037740"/>
                </a:xfrm>
              </p:grpSpPr>
              <p:sp>
                <p:nvSpPr>
                  <p:cNvPr id="51" name="Freeform: Shape 50">
                    <a:extLst>
                      <a:ext uri="{FF2B5EF4-FFF2-40B4-BE49-F238E27FC236}">
                        <a16:creationId xmlns:a16="http://schemas.microsoft.com/office/drawing/2014/main" id="{38BE6067-A8A7-43B6-BE07-B07B80BBFC7C}"/>
                      </a:ext>
                    </a:extLst>
                  </p:cNvPr>
                  <p:cNvSpPr/>
                  <p:nvPr/>
                </p:nvSpPr>
                <p:spPr>
                  <a:xfrm>
                    <a:off x="4868357" y="1235423"/>
                    <a:ext cx="152368" cy="5037740"/>
                  </a:xfrm>
                  <a:custGeom>
                    <a:avLst/>
                    <a:gdLst>
                      <a:gd name="connsiteX0" fmla="*/ 152072 w 152368"/>
                      <a:gd name="connsiteY0" fmla="*/ 5037753 h 5037740"/>
                      <a:gd name="connsiteX1" fmla="*/ 38254 w 152368"/>
                      <a:gd name="connsiteY1" fmla="*/ 4924304 h 5037740"/>
                      <a:gd name="connsiteX2" fmla="*/ 69 w 152368"/>
                      <a:gd name="connsiteY2" fmla="*/ 4721573 h 5037740"/>
                      <a:gd name="connsiteX3" fmla="*/ 69 w 152368"/>
                      <a:gd name="connsiteY3" fmla="*/ 316445 h 5037740"/>
                      <a:gd name="connsiteX4" fmla="*/ 38254 w 152368"/>
                      <a:gd name="connsiteY4" fmla="*/ 113714 h 5037740"/>
                      <a:gd name="connsiteX5" fmla="*/ 152072 w 152368"/>
                      <a:gd name="connsiteY5" fmla="*/ 265 h 5037740"/>
                      <a:gd name="connsiteX6" fmla="*/ 36409 w 152368"/>
                      <a:gd name="connsiteY6" fmla="*/ 297998 h 5037740"/>
                      <a:gd name="connsiteX7" fmla="*/ 36409 w 152368"/>
                      <a:gd name="connsiteY7" fmla="*/ 4740020 h 5037740"/>
                      <a:gd name="connsiteX8" fmla="*/ 152072 w 152368"/>
                      <a:gd name="connsiteY8" fmla="*/ 5037753 h 5037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368" h="5037740">
                        <a:moveTo>
                          <a:pt x="152072" y="5037753"/>
                        </a:moveTo>
                        <a:cubicBezTo>
                          <a:pt x="103187" y="5011743"/>
                          <a:pt x="64264" y="4973004"/>
                          <a:pt x="38254" y="4924304"/>
                        </a:cubicBezTo>
                        <a:cubicBezTo>
                          <a:pt x="9477" y="4870808"/>
                          <a:pt x="69" y="4819710"/>
                          <a:pt x="69" y="4721573"/>
                        </a:cubicBezTo>
                        <a:lnTo>
                          <a:pt x="69" y="316445"/>
                        </a:lnTo>
                        <a:cubicBezTo>
                          <a:pt x="69" y="218123"/>
                          <a:pt x="9477" y="167025"/>
                          <a:pt x="38254" y="113714"/>
                        </a:cubicBezTo>
                        <a:cubicBezTo>
                          <a:pt x="64449" y="65014"/>
                          <a:pt x="103187" y="26275"/>
                          <a:pt x="152072" y="265"/>
                        </a:cubicBezTo>
                        <a:cubicBezTo>
                          <a:pt x="160004" y="-3978"/>
                          <a:pt x="36409" y="55421"/>
                          <a:pt x="36409" y="297998"/>
                        </a:cubicBezTo>
                        <a:cubicBezTo>
                          <a:pt x="36409" y="1076274"/>
                          <a:pt x="36409" y="3508871"/>
                          <a:pt x="36409" y="4740020"/>
                        </a:cubicBezTo>
                        <a:cubicBezTo>
                          <a:pt x="36409" y="4973373"/>
                          <a:pt x="155761" y="5039782"/>
                          <a:pt x="152072" y="5037753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tx1">
                          <a:lumMod val="65000"/>
                          <a:lumOff val="35000"/>
                        </a:schemeClr>
                      </a:gs>
                      <a:gs pos="39000">
                        <a:schemeClr val="bg1">
                          <a:lumMod val="75000"/>
                        </a:schemeClr>
                      </a:gs>
                      <a:gs pos="2000">
                        <a:schemeClr val="tx1">
                          <a:lumMod val="75000"/>
                          <a:lumOff val="25000"/>
                        </a:schemeClr>
                      </a:gs>
                      <a:gs pos="1000">
                        <a:schemeClr val="bg1">
                          <a:lumMod val="8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</a:schemeClr>
                      </a:gs>
                      <a:gs pos="98000">
                        <a:schemeClr val="tx1">
                          <a:lumMod val="75000"/>
                          <a:lumOff val="25000"/>
                        </a:schemeClr>
                      </a:gs>
                      <a:gs pos="99000">
                        <a:schemeClr val="bg1">
                          <a:lumMod val="75000"/>
                        </a:schemeClr>
                      </a:gs>
                    </a:gsLst>
                    <a:lin ang="0" scaled="0"/>
                  </a:gradFill>
                  <a:ln w="483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52" name="Freeform: Shape 51">
                    <a:extLst>
                      <a:ext uri="{FF2B5EF4-FFF2-40B4-BE49-F238E27FC236}">
                        <a16:creationId xmlns:a16="http://schemas.microsoft.com/office/drawing/2014/main" id="{5F5AEBCA-3553-42F3-B06D-E8C17B12739B}"/>
                      </a:ext>
                    </a:extLst>
                  </p:cNvPr>
                  <p:cNvSpPr/>
                  <p:nvPr/>
                </p:nvSpPr>
                <p:spPr>
                  <a:xfrm>
                    <a:off x="4868357" y="1235423"/>
                    <a:ext cx="152368" cy="5037740"/>
                  </a:xfrm>
                  <a:custGeom>
                    <a:avLst/>
                    <a:gdLst>
                      <a:gd name="connsiteX0" fmla="*/ 152072 w 152368"/>
                      <a:gd name="connsiteY0" fmla="*/ 5037753 h 5037740"/>
                      <a:gd name="connsiteX1" fmla="*/ 38254 w 152368"/>
                      <a:gd name="connsiteY1" fmla="*/ 4924304 h 5037740"/>
                      <a:gd name="connsiteX2" fmla="*/ 69 w 152368"/>
                      <a:gd name="connsiteY2" fmla="*/ 4721573 h 5037740"/>
                      <a:gd name="connsiteX3" fmla="*/ 69 w 152368"/>
                      <a:gd name="connsiteY3" fmla="*/ 316445 h 5037740"/>
                      <a:gd name="connsiteX4" fmla="*/ 38254 w 152368"/>
                      <a:gd name="connsiteY4" fmla="*/ 113714 h 5037740"/>
                      <a:gd name="connsiteX5" fmla="*/ 152072 w 152368"/>
                      <a:gd name="connsiteY5" fmla="*/ 265 h 5037740"/>
                      <a:gd name="connsiteX6" fmla="*/ 36409 w 152368"/>
                      <a:gd name="connsiteY6" fmla="*/ 297998 h 5037740"/>
                      <a:gd name="connsiteX7" fmla="*/ 36409 w 152368"/>
                      <a:gd name="connsiteY7" fmla="*/ 4740020 h 5037740"/>
                      <a:gd name="connsiteX8" fmla="*/ 152072 w 152368"/>
                      <a:gd name="connsiteY8" fmla="*/ 5037753 h 5037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368" h="5037740">
                        <a:moveTo>
                          <a:pt x="152072" y="5037753"/>
                        </a:moveTo>
                        <a:cubicBezTo>
                          <a:pt x="103187" y="5011743"/>
                          <a:pt x="64264" y="4973004"/>
                          <a:pt x="38254" y="4924304"/>
                        </a:cubicBezTo>
                        <a:cubicBezTo>
                          <a:pt x="9477" y="4870808"/>
                          <a:pt x="69" y="4819710"/>
                          <a:pt x="69" y="4721573"/>
                        </a:cubicBezTo>
                        <a:lnTo>
                          <a:pt x="69" y="316445"/>
                        </a:lnTo>
                        <a:cubicBezTo>
                          <a:pt x="69" y="218123"/>
                          <a:pt x="9477" y="167025"/>
                          <a:pt x="38254" y="113714"/>
                        </a:cubicBezTo>
                        <a:cubicBezTo>
                          <a:pt x="64449" y="65014"/>
                          <a:pt x="103187" y="26275"/>
                          <a:pt x="152072" y="265"/>
                        </a:cubicBezTo>
                        <a:cubicBezTo>
                          <a:pt x="160004" y="-3978"/>
                          <a:pt x="36409" y="55421"/>
                          <a:pt x="36409" y="297998"/>
                        </a:cubicBezTo>
                        <a:cubicBezTo>
                          <a:pt x="36409" y="1076274"/>
                          <a:pt x="36409" y="3508871"/>
                          <a:pt x="36409" y="4740020"/>
                        </a:cubicBezTo>
                        <a:cubicBezTo>
                          <a:pt x="36409" y="4973373"/>
                          <a:pt x="155761" y="5039782"/>
                          <a:pt x="152072" y="5037753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tx1">
                          <a:lumMod val="65000"/>
                          <a:lumOff val="35000"/>
                        </a:schemeClr>
                      </a:gs>
                      <a:gs pos="39000">
                        <a:schemeClr val="bg1">
                          <a:lumMod val="75000"/>
                        </a:schemeClr>
                      </a:gs>
                      <a:gs pos="2000">
                        <a:schemeClr val="tx1">
                          <a:lumMod val="75000"/>
                          <a:lumOff val="25000"/>
                        </a:schemeClr>
                      </a:gs>
                      <a:gs pos="1000">
                        <a:schemeClr val="bg1">
                          <a:lumMod val="8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</a:schemeClr>
                      </a:gs>
                      <a:gs pos="98000">
                        <a:schemeClr val="tx1">
                          <a:lumMod val="75000"/>
                          <a:lumOff val="25000"/>
                        </a:schemeClr>
                      </a:gs>
                      <a:gs pos="99000">
                        <a:schemeClr val="bg1">
                          <a:lumMod val="75000"/>
                        </a:schemeClr>
                      </a:gs>
                    </a:gsLst>
                    <a:lin ang="0" scaled="0"/>
                  </a:gradFill>
                  <a:ln w="483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zh-CN" altLang="en-US"/>
                  </a:p>
                </p:txBody>
              </p:sp>
            </p:grpSp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D21AF649-0BB9-42B8-9ED3-5ED44223BCB6}"/>
                    </a:ext>
                  </a:extLst>
                </p:cNvPr>
                <p:cNvGrpSpPr/>
                <p:nvPr/>
              </p:nvGrpSpPr>
              <p:grpSpPr>
                <a:xfrm>
                  <a:off x="7173100" y="1235423"/>
                  <a:ext cx="152368" cy="5037740"/>
                  <a:chOff x="7173100" y="1235423"/>
                  <a:chExt cx="152368" cy="5037740"/>
                </a:xfrm>
              </p:grpSpPr>
              <p:sp>
                <p:nvSpPr>
                  <p:cNvPr id="49" name="Freeform: Shape 48">
                    <a:extLst>
                      <a:ext uri="{FF2B5EF4-FFF2-40B4-BE49-F238E27FC236}">
                        <a16:creationId xmlns:a16="http://schemas.microsoft.com/office/drawing/2014/main" id="{C820AF13-2446-42E6-A8C4-A536E5A3E26C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7173100" y="1235423"/>
                    <a:ext cx="152368" cy="5037740"/>
                  </a:xfrm>
                  <a:custGeom>
                    <a:avLst/>
                    <a:gdLst>
                      <a:gd name="connsiteX0" fmla="*/ 152016 w 152368"/>
                      <a:gd name="connsiteY0" fmla="*/ 5037753 h 5037740"/>
                      <a:gd name="connsiteX1" fmla="*/ 38198 w 152368"/>
                      <a:gd name="connsiteY1" fmla="*/ 4924304 h 5037740"/>
                      <a:gd name="connsiteX2" fmla="*/ 13 w 152368"/>
                      <a:gd name="connsiteY2" fmla="*/ 4721573 h 5037740"/>
                      <a:gd name="connsiteX3" fmla="*/ 13 w 152368"/>
                      <a:gd name="connsiteY3" fmla="*/ 316445 h 5037740"/>
                      <a:gd name="connsiteX4" fmla="*/ 38198 w 152368"/>
                      <a:gd name="connsiteY4" fmla="*/ 113714 h 5037740"/>
                      <a:gd name="connsiteX5" fmla="*/ 152016 w 152368"/>
                      <a:gd name="connsiteY5" fmla="*/ 265 h 5037740"/>
                      <a:gd name="connsiteX6" fmla="*/ 36353 w 152368"/>
                      <a:gd name="connsiteY6" fmla="*/ 297998 h 5037740"/>
                      <a:gd name="connsiteX7" fmla="*/ 36353 w 152368"/>
                      <a:gd name="connsiteY7" fmla="*/ 4740020 h 5037740"/>
                      <a:gd name="connsiteX8" fmla="*/ 152016 w 152368"/>
                      <a:gd name="connsiteY8" fmla="*/ 5037753 h 5037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368" h="5037740">
                        <a:moveTo>
                          <a:pt x="152016" y="5037753"/>
                        </a:moveTo>
                        <a:cubicBezTo>
                          <a:pt x="103131" y="5011743"/>
                          <a:pt x="64208" y="4973004"/>
                          <a:pt x="38198" y="4924304"/>
                        </a:cubicBezTo>
                        <a:cubicBezTo>
                          <a:pt x="9421" y="4870808"/>
                          <a:pt x="13" y="4819710"/>
                          <a:pt x="13" y="4721573"/>
                        </a:cubicBezTo>
                        <a:lnTo>
                          <a:pt x="13" y="316445"/>
                        </a:lnTo>
                        <a:cubicBezTo>
                          <a:pt x="13" y="218123"/>
                          <a:pt x="9421" y="167025"/>
                          <a:pt x="38198" y="113714"/>
                        </a:cubicBezTo>
                        <a:cubicBezTo>
                          <a:pt x="64393" y="65014"/>
                          <a:pt x="103131" y="26460"/>
                          <a:pt x="152016" y="265"/>
                        </a:cubicBezTo>
                        <a:cubicBezTo>
                          <a:pt x="159948" y="-3978"/>
                          <a:pt x="36353" y="55421"/>
                          <a:pt x="36353" y="297998"/>
                        </a:cubicBezTo>
                        <a:cubicBezTo>
                          <a:pt x="36353" y="1076274"/>
                          <a:pt x="36353" y="3508871"/>
                          <a:pt x="36353" y="4740020"/>
                        </a:cubicBezTo>
                        <a:cubicBezTo>
                          <a:pt x="36353" y="4973373"/>
                          <a:pt x="155705" y="5039782"/>
                          <a:pt x="152016" y="5037753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tx1">
                          <a:lumMod val="65000"/>
                          <a:lumOff val="35000"/>
                        </a:schemeClr>
                      </a:gs>
                      <a:gs pos="39000">
                        <a:schemeClr val="bg1">
                          <a:lumMod val="75000"/>
                        </a:schemeClr>
                      </a:gs>
                      <a:gs pos="2000">
                        <a:schemeClr val="tx1">
                          <a:lumMod val="75000"/>
                          <a:lumOff val="25000"/>
                        </a:schemeClr>
                      </a:gs>
                      <a:gs pos="1000">
                        <a:schemeClr val="bg1">
                          <a:lumMod val="8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</a:schemeClr>
                      </a:gs>
                      <a:gs pos="98000">
                        <a:schemeClr val="tx1">
                          <a:lumMod val="75000"/>
                          <a:lumOff val="25000"/>
                        </a:schemeClr>
                      </a:gs>
                      <a:gs pos="99000">
                        <a:schemeClr val="bg1">
                          <a:lumMod val="75000"/>
                        </a:schemeClr>
                      </a:gs>
                    </a:gsLst>
                    <a:lin ang="0" scaled="0"/>
                  </a:gradFill>
                  <a:ln w="483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50" name="Freeform: Shape 49">
                    <a:extLst>
                      <a:ext uri="{FF2B5EF4-FFF2-40B4-BE49-F238E27FC236}">
                        <a16:creationId xmlns:a16="http://schemas.microsoft.com/office/drawing/2014/main" id="{FDBF9508-0A9B-4777-B7A1-BBF782C1763A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7173100" y="1235423"/>
                    <a:ext cx="152368" cy="5037740"/>
                  </a:xfrm>
                  <a:custGeom>
                    <a:avLst/>
                    <a:gdLst>
                      <a:gd name="connsiteX0" fmla="*/ 152016 w 152368"/>
                      <a:gd name="connsiteY0" fmla="*/ 5037753 h 5037740"/>
                      <a:gd name="connsiteX1" fmla="*/ 38198 w 152368"/>
                      <a:gd name="connsiteY1" fmla="*/ 4924304 h 5037740"/>
                      <a:gd name="connsiteX2" fmla="*/ 13 w 152368"/>
                      <a:gd name="connsiteY2" fmla="*/ 4721573 h 5037740"/>
                      <a:gd name="connsiteX3" fmla="*/ 13 w 152368"/>
                      <a:gd name="connsiteY3" fmla="*/ 316445 h 5037740"/>
                      <a:gd name="connsiteX4" fmla="*/ 38198 w 152368"/>
                      <a:gd name="connsiteY4" fmla="*/ 113714 h 5037740"/>
                      <a:gd name="connsiteX5" fmla="*/ 152016 w 152368"/>
                      <a:gd name="connsiteY5" fmla="*/ 265 h 5037740"/>
                      <a:gd name="connsiteX6" fmla="*/ 36353 w 152368"/>
                      <a:gd name="connsiteY6" fmla="*/ 297998 h 5037740"/>
                      <a:gd name="connsiteX7" fmla="*/ 36353 w 152368"/>
                      <a:gd name="connsiteY7" fmla="*/ 4740020 h 5037740"/>
                      <a:gd name="connsiteX8" fmla="*/ 152016 w 152368"/>
                      <a:gd name="connsiteY8" fmla="*/ 5037753 h 5037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368" h="5037740">
                        <a:moveTo>
                          <a:pt x="152016" y="5037753"/>
                        </a:moveTo>
                        <a:cubicBezTo>
                          <a:pt x="103131" y="5011743"/>
                          <a:pt x="64208" y="4973004"/>
                          <a:pt x="38198" y="4924304"/>
                        </a:cubicBezTo>
                        <a:cubicBezTo>
                          <a:pt x="9421" y="4870808"/>
                          <a:pt x="13" y="4819710"/>
                          <a:pt x="13" y="4721573"/>
                        </a:cubicBezTo>
                        <a:lnTo>
                          <a:pt x="13" y="316445"/>
                        </a:lnTo>
                        <a:cubicBezTo>
                          <a:pt x="13" y="218123"/>
                          <a:pt x="9421" y="167025"/>
                          <a:pt x="38198" y="113714"/>
                        </a:cubicBezTo>
                        <a:cubicBezTo>
                          <a:pt x="64393" y="65014"/>
                          <a:pt x="103131" y="26460"/>
                          <a:pt x="152016" y="265"/>
                        </a:cubicBezTo>
                        <a:cubicBezTo>
                          <a:pt x="159948" y="-3978"/>
                          <a:pt x="36353" y="55421"/>
                          <a:pt x="36353" y="297998"/>
                        </a:cubicBezTo>
                        <a:cubicBezTo>
                          <a:pt x="36353" y="1076274"/>
                          <a:pt x="36353" y="3508871"/>
                          <a:pt x="36353" y="4740020"/>
                        </a:cubicBezTo>
                        <a:cubicBezTo>
                          <a:pt x="36353" y="4973373"/>
                          <a:pt x="155705" y="5039782"/>
                          <a:pt x="152016" y="5037753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tx1">
                          <a:lumMod val="65000"/>
                          <a:lumOff val="35000"/>
                        </a:schemeClr>
                      </a:gs>
                      <a:gs pos="39000">
                        <a:schemeClr val="bg1">
                          <a:lumMod val="75000"/>
                        </a:schemeClr>
                      </a:gs>
                      <a:gs pos="2000">
                        <a:schemeClr val="tx1">
                          <a:lumMod val="75000"/>
                          <a:lumOff val="25000"/>
                        </a:schemeClr>
                      </a:gs>
                      <a:gs pos="1000">
                        <a:schemeClr val="bg1">
                          <a:lumMod val="8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</a:schemeClr>
                      </a:gs>
                      <a:gs pos="98000">
                        <a:schemeClr val="tx1">
                          <a:lumMod val="75000"/>
                          <a:lumOff val="25000"/>
                        </a:schemeClr>
                      </a:gs>
                      <a:gs pos="99000">
                        <a:schemeClr val="bg1">
                          <a:lumMod val="75000"/>
                        </a:schemeClr>
                      </a:gs>
                    </a:gsLst>
                    <a:lin ang="0" scaled="0"/>
                  </a:gradFill>
                  <a:ln w="483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3D30095-754F-43B1-BC36-B327C11C0A8A}"/>
                  </a:ext>
                </a:extLst>
              </p:cNvPr>
              <p:cNvGrpSpPr/>
              <p:nvPr/>
            </p:nvGrpSpPr>
            <p:grpSpPr>
              <a:xfrm>
                <a:off x="4803793" y="1130299"/>
                <a:ext cx="2578880" cy="5246307"/>
                <a:chOff x="4803793" y="1130299"/>
                <a:chExt cx="2578880" cy="5246307"/>
              </a:xfrm>
              <a:solidFill>
                <a:srgbClr val="000000"/>
              </a:solidFill>
            </p:grpSpPr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310D1C87-C9AA-4DD8-A9C2-C5A089A47D55}"/>
                    </a:ext>
                  </a:extLst>
                </p:cNvPr>
                <p:cNvSpPr/>
                <p:nvPr/>
              </p:nvSpPr>
              <p:spPr>
                <a:xfrm>
                  <a:off x="4803793" y="1593316"/>
                  <a:ext cx="42427" cy="31359"/>
                </a:xfrm>
                <a:custGeom>
                  <a:avLst/>
                  <a:gdLst>
                    <a:gd name="connsiteX0" fmla="*/ 34 w 42427"/>
                    <a:gd name="connsiteY0" fmla="*/ 0 h 31359"/>
                    <a:gd name="connsiteX1" fmla="*/ 42462 w 42427"/>
                    <a:gd name="connsiteY1" fmla="*/ 0 h 31359"/>
                    <a:gd name="connsiteX2" fmla="*/ 42462 w 42427"/>
                    <a:gd name="connsiteY2" fmla="*/ 31360 h 31359"/>
                    <a:gd name="connsiteX3" fmla="*/ 34 w 42427"/>
                    <a:gd name="connsiteY3" fmla="*/ 31360 h 31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427" h="31359">
                      <a:moveTo>
                        <a:pt x="34" y="0"/>
                      </a:moveTo>
                      <a:lnTo>
                        <a:pt x="42462" y="0"/>
                      </a:lnTo>
                      <a:lnTo>
                        <a:pt x="42462" y="31360"/>
                      </a:lnTo>
                      <a:lnTo>
                        <a:pt x="34" y="3136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810DC8B8-3795-4C52-B29E-45076FD7C237}"/>
                    </a:ext>
                  </a:extLst>
                </p:cNvPr>
                <p:cNvSpPr/>
                <p:nvPr/>
              </p:nvSpPr>
              <p:spPr>
                <a:xfrm>
                  <a:off x="7347624" y="1593316"/>
                  <a:ext cx="35049" cy="31359"/>
                </a:xfrm>
                <a:custGeom>
                  <a:avLst/>
                  <a:gdLst>
                    <a:gd name="connsiteX0" fmla="*/ 34 w 35049"/>
                    <a:gd name="connsiteY0" fmla="*/ 0 h 31359"/>
                    <a:gd name="connsiteX1" fmla="*/ 35083 w 35049"/>
                    <a:gd name="connsiteY1" fmla="*/ 0 h 31359"/>
                    <a:gd name="connsiteX2" fmla="*/ 35083 w 35049"/>
                    <a:gd name="connsiteY2" fmla="*/ 31360 h 31359"/>
                    <a:gd name="connsiteX3" fmla="*/ 34 w 35049"/>
                    <a:gd name="connsiteY3" fmla="*/ 31360 h 31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049" h="31359">
                      <a:moveTo>
                        <a:pt x="34" y="0"/>
                      </a:moveTo>
                      <a:lnTo>
                        <a:pt x="35083" y="0"/>
                      </a:lnTo>
                      <a:lnTo>
                        <a:pt x="35083" y="31360"/>
                      </a:lnTo>
                      <a:lnTo>
                        <a:pt x="34" y="3136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2B87D70C-BA1B-4E64-8BA4-8B73086DFB36}"/>
                    </a:ext>
                  </a:extLst>
                </p:cNvPr>
                <p:cNvSpPr/>
                <p:nvPr/>
              </p:nvSpPr>
              <p:spPr>
                <a:xfrm>
                  <a:off x="4803793" y="5882228"/>
                  <a:ext cx="42427" cy="31359"/>
                </a:xfrm>
                <a:custGeom>
                  <a:avLst/>
                  <a:gdLst>
                    <a:gd name="connsiteX0" fmla="*/ 34 w 42427"/>
                    <a:gd name="connsiteY0" fmla="*/ 0 h 31359"/>
                    <a:gd name="connsiteX1" fmla="*/ 42462 w 42427"/>
                    <a:gd name="connsiteY1" fmla="*/ 0 h 31359"/>
                    <a:gd name="connsiteX2" fmla="*/ 42462 w 42427"/>
                    <a:gd name="connsiteY2" fmla="*/ 31360 h 31359"/>
                    <a:gd name="connsiteX3" fmla="*/ 34 w 42427"/>
                    <a:gd name="connsiteY3" fmla="*/ 31360 h 31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427" h="31359">
                      <a:moveTo>
                        <a:pt x="34" y="0"/>
                      </a:moveTo>
                      <a:lnTo>
                        <a:pt x="42462" y="0"/>
                      </a:lnTo>
                      <a:lnTo>
                        <a:pt x="42462" y="31360"/>
                      </a:lnTo>
                      <a:lnTo>
                        <a:pt x="34" y="3136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C7486550-DAB4-4854-8503-8C5FBA94A05A}"/>
                    </a:ext>
                  </a:extLst>
                </p:cNvPr>
                <p:cNvSpPr/>
                <p:nvPr/>
              </p:nvSpPr>
              <p:spPr>
                <a:xfrm>
                  <a:off x="7347624" y="5882228"/>
                  <a:ext cx="35049" cy="31359"/>
                </a:xfrm>
                <a:custGeom>
                  <a:avLst/>
                  <a:gdLst>
                    <a:gd name="connsiteX0" fmla="*/ 34 w 35049"/>
                    <a:gd name="connsiteY0" fmla="*/ 0 h 31359"/>
                    <a:gd name="connsiteX1" fmla="*/ 35083 w 35049"/>
                    <a:gd name="connsiteY1" fmla="*/ 0 h 31359"/>
                    <a:gd name="connsiteX2" fmla="*/ 35083 w 35049"/>
                    <a:gd name="connsiteY2" fmla="*/ 31360 h 31359"/>
                    <a:gd name="connsiteX3" fmla="*/ 34 w 35049"/>
                    <a:gd name="connsiteY3" fmla="*/ 31360 h 31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5049" h="31359">
                      <a:moveTo>
                        <a:pt x="34" y="0"/>
                      </a:moveTo>
                      <a:lnTo>
                        <a:pt x="35083" y="0"/>
                      </a:lnTo>
                      <a:lnTo>
                        <a:pt x="35083" y="31360"/>
                      </a:lnTo>
                      <a:lnTo>
                        <a:pt x="34" y="3136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90EF2014-83EE-49CD-8567-34A868ADDFA4}"/>
                    </a:ext>
                  </a:extLst>
                </p:cNvPr>
                <p:cNvSpPr/>
                <p:nvPr/>
              </p:nvSpPr>
              <p:spPr>
                <a:xfrm>
                  <a:off x="6895674" y="1130299"/>
                  <a:ext cx="31359" cy="42427"/>
                </a:xfrm>
                <a:custGeom>
                  <a:avLst/>
                  <a:gdLst>
                    <a:gd name="connsiteX0" fmla="*/ 34 w 31359"/>
                    <a:gd name="connsiteY0" fmla="*/ 0 h 42427"/>
                    <a:gd name="connsiteX1" fmla="*/ 31394 w 31359"/>
                    <a:gd name="connsiteY1" fmla="*/ 0 h 42427"/>
                    <a:gd name="connsiteX2" fmla="*/ 31394 w 31359"/>
                    <a:gd name="connsiteY2" fmla="*/ 42428 h 42427"/>
                    <a:gd name="connsiteX3" fmla="*/ 34 w 31359"/>
                    <a:gd name="connsiteY3" fmla="*/ 42428 h 42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359" h="42427">
                      <a:moveTo>
                        <a:pt x="34" y="0"/>
                      </a:moveTo>
                      <a:lnTo>
                        <a:pt x="31394" y="0"/>
                      </a:lnTo>
                      <a:lnTo>
                        <a:pt x="31394" y="42428"/>
                      </a:lnTo>
                      <a:lnTo>
                        <a:pt x="34" y="4242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DDF5F5C5-EF9C-4891-A1DD-EC3AB649E1F4}"/>
                    </a:ext>
                  </a:extLst>
                </p:cNvPr>
                <p:cNvSpPr/>
                <p:nvPr/>
              </p:nvSpPr>
              <p:spPr>
                <a:xfrm>
                  <a:off x="5266811" y="6334178"/>
                  <a:ext cx="31359" cy="42427"/>
                </a:xfrm>
                <a:custGeom>
                  <a:avLst/>
                  <a:gdLst>
                    <a:gd name="connsiteX0" fmla="*/ 34 w 31359"/>
                    <a:gd name="connsiteY0" fmla="*/ 0 h 42427"/>
                    <a:gd name="connsiteX1" fmla="*/ 31394 w 31359"/>
                    <a:gd name="connsiteY1" fmla="*/ 0 h 42427"/>
                    <a:gd name="connsiteX2" fmla="*/ 31394 w 31359"/>
                    <a:gd name="connsiteY2" fmla="*/ 42428 h 42427"/>
                    <a:gd name="connsiteX3" fmla="*/ 34 w 31359"/>
                    <a:gd name="connsiteY3" fmla="*/ 42428 h 42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359" h="42427">
                      <a:moveTo>
                        <a:pt x="34" y="0"/>
                      </a:moveTo>
                      <a:lnTo>
                        <a:pt x="31394" y="0"/>
                      </a:lnTo>
                      <a:lnTo>
                        <a:pt x="31394" y="42428"/>
                      </a:lnTo>
                      <a:lnTo>
                        <a:pt x="34" y="4242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2FF515A-EE44-4C28-ABAF-BD4E92E0D9CD}"/>
                  </a:ext>
                </a:extLst>
              </p:cNvPr>
              <p:cNvGrpSpPr/>
              <p:nvPr/>
            </p:nvGrpSpPr>
            <p:grpSpPr>
              <a:xfrm>
                <a:off x="4792725" y="1779630"/>
                <a:ext cx="20373" cy="184469"/>
                <a:chOff x="4792725" y="1779630"/>
                <a:chExt cx="20373" cy="184469"/>
              </a:xfrm>
            </p:grpSpPr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A2C738F3-FC83-43C5-A382-ED8C51A91155}"/>
                    </a:ext>
                  </a:extLst>
                </p:cNvPr>
                <p:cNvSpPr/>
                <p:nvPr/>
              </p:nvSpPr>
              <p:spPr>
                <a:xfrm>
                  <a:off x="4792725" y="1779630"/>
                  <a:ext cx="20373" cy="184469"/>
                </a:xfrm>
                <a:custGeom>
                  <a:avLst/>
                  <a:gdLst>
                    <a:gd name="connsiteX0" fmla="*/ 12941 w 20373"/>
                    <a:gd name="connsiteY0" fmla="*/ 352 h 184469"/>
                    <a:gd name="connsiteX1" fmla="*/ 28 w 20373"/>
                    <a:gd name="connsiteY1" fmla="*/ 13265 h 184469"/>
                    <a:gd name="connsiteX2" fmla="*/ 28 w 20373"/>
                    <a:gd name="connsiteY2" fmla="*/ 171908 h 184469"/>
                    <a:gd name="connsiteX3" fmla="*/ 12941 w 20373"/>
                    <a:gd name="connsiteY3" fmla="*/ 184821 h 184469"/>
                    <a:gd name="connsiteX4" fmla="*/ 20320 w 20373"/>
                    <a:gd name="connsiteY4" fmla="*/ 184821 h 184469"/>
                    <a:gd name="connsiteX5" fmla="*/ 20320 w 20373"/>
                    <a:gd name="connsiteY5" fmla="*/ 352 h 184469"/>
                    <a:gd name="connsiteX6" fmla="*/ 12941 w 20373"/>
                    <a:gd name="connsiteY6" fmla="*/ 352 h 184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373" h="184469">
                      <a:moveTo>
                        <a:pt x="12941" y="352"/>
                      </a:moveTo>
                      <a:cubicBezTo>
                        <a:pt x="5747" y="352"/>
                        <a:pt x="28" y="6071"/>
                        <a:pt x="28" y="13265"/>
                      </a:cubicBezTo>
                      <a:lnTo>
                        <a:pt x="28" y="171908"/>
                      </a:lnTo>
                      <a:cubicBezTo>
                        <a:pt x="28" y="179103"/>
                        <a:pt x="5747" y="184821"/>
                        <a:pt x="12941" y="184821"/>
                      </a:cubicBezTo>
                      <a:lnTo>
                        <a:pt x="20320" y="184821"/>
                      </a:lnTo>
                      <a:cubicBezTo>
                        <a:pt x="20320" y="175044"/>
                        <a:pt x="20504" y="9760"/>
                        <a:pt x="20320" y="352"/>
                      </a:cubicBezTo>
                      <a:lnTo>
                        <a:pt x="12941" y="352"/>
                      </a:lnTo>
                      <a:close/>
                    </a:path>
                  </a:pathLst>
                </a:custGeom>
                <a:solidFill>
                  <a:srgbClr val="A5A5A5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D191CDC3-65A9-4EA5-BC7F-F44F1EA85F9A}"/>
                    </a:ext>
                  </a:extLst>
                </p:cNvPr>
                <p:cNvSpPr/>
                <p:nvPr/>
              </p:nvSpPr>
              <p:spPr>
                <a:xfrm>
                  <a:off x="4792725" y="1779630"/>
                  <a:ext cx="20373" cy="184469"/>
                </a:xfrm>
                <a:custGeom>
                  <a:avLst/>
                  <a:gdLst>
                    <a:gd name="connsiteX0" fmla="*/ 12941 w 20373"/>
                    <a:gd name="connsiteY0" fmla="*/ 352 h 184469"/>
                    <a:gd name="connsiteX1" fmla="*/ 28 w 20373"/>
                    <a:gd name="connsiteY1" fmla="*/ 13265 h 184469"/>
                    <a:gd name="connsiteX2" fmla="*/ 28 w 20373"/>
                    <a:gd name="connsiteY2" fmla="*/ 171908 h 184469"/>
                    <a:gd name="connsiteX3" fmla="*/ 12941 w 20373"/>
                    <a:gd name="connsiteY3" fmla="*/ 184821 h 184469"/>
                    <a:gd name="connsiteX4" fmla="*/ 20320 w 20373"/>
                    <a:gd name="connsiteY4" fmla="*/ 184821 h 184469"/>
                    <a:gd name="connsiteX5" fmla="*/ 20320 w 20373"/>
                    <a:gd name="connsiteY5" fmla="*/ 352 h 184469"/>
                    <a:gd name="connsiteX6" fmla="*/ 12941 w 20373"/>
                    <a:gd name="connsiteY6" fmla="*/ 352 h 184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373" h="184469">
                      <a:moveTo>
                        <a:pt x="12941" y="352"/>
                      </a:moveTo>
                      <a:cubicBezTo>
                        <a:pt x="5747" y="352"/>
                        <a:pt x="28" y="6071"/>
                        <a:pt x="28" y="13265"/>
                      </a:cubicBezTo>
                      <a:lnTo>
                        <a:pt x="28" y="171908"/>
                      </a:lnTo>
                      <a:cubicBezTo>
                        <a:pt x="28" y="179103"/>
                        <a:pt x="5747" y="184821"/>
                        <a:pt x="12941" y="184821"/>
                      </a:cubicBezTo>
                      <a:lnTo>
                        <a:pt x="20320" y="184821"/>
                      </a:lnTo>
                      <a:cubicBezTo>
                        <a:pt x="20320" y="175044"/>
                        <a:pt x="20504" y="9760"/>
                        <a:pt x="20320" y="352"/>
                      </a:cubicBezTo>
                      <a:lnTo>
                        <a:pt x="12941" y="352"/>
                      </a:lnTo>
                      <a:close/>
                    </a:path>
                  </a:pathLst>
                </a:custGeom>
                <a:gradFill>
                  <a:gsLst>
                    <a:gs pos="21000">
                      <a:schemeClr val="bg1">
                        <a:lumMod val="85000"/>
                      </a:schemeClr>
                    </a:gs>
                    <a:gs pos="2000">
                      <a:schemeClr val="bg2">
                        <a:lumMod val="25000"/>
                      </a:schemeClr>
                    </a:gs>
                    <a:gs pos="1000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  <a:gs pos="99000">
                      <a:schemeClr val="tx1">
                        <a:lumMod val="75000"/>
                        <a:lumOff val="25000"/>
                      </a:schemeClr>
                    </a:gs>
                    <a:gs pos="82000">
                      <a:schemeClr val="bg1">
                        <a:lumMod val="85000"/>
                      </a:schemeClr>
                    </a:gs>
                    <a:gs pos="98000">
                      <a:schemeClr val="bg2">
                        <a:lumMod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n w="609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22158E5C-48D5-476A-A339-29B3883E324C}"/>
                  </a:ext>
                </a:extLst>
              </p:cNvPr>
              <p:cNvGrpSpPr/>
              <p:nvPr/>
            </p:nvGrpSpPr>
            <p:grpSpPr>
              <a:xfrm>
                <a:off x="4792909" y="2117209"/>
                <a:ext cx="20189" cy="350491"/>
                <a:chOff x="4792909" y="2117209"/>
                <a:chExt cx="20189" cy="350491"/>
              </a:xfrm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AD025533-B1FA-42A2-98F6-F30B4A38D090}"/>
                    </a:ext>
                  </a:extLst>
                </p:cNvPr>
                <p:cNvSpPr/>
                <p:nvPr/>
              </p:nvSpPr>
              <p:spPr>
                <a:xfrm>
                  <a:off x="4792909" y="2117209"/>
                  <a:ext cx="20189" cy="350491"/>
                </a:xfrm>
                <a:custGeom>
                  <a:avLst/>
                  <a:gdLst>
                    <a:gd name="connsiteX0" fmla="*/ 12756 w 20189"/>
                    <a:gd name="connsiteY0" fmla="*/ 352 h 350491"/>
                    <a:gd name="connsiteX1" fmla="*/ 950 w 20189"/>
                    <a:gd name="connsiteY1" fmla="*/ 7731 h 350491"/>
                    <a:gd name="connsiteX2" fmla="*/ 28 w 20189"/>
                    <a:gd name="connsiteY2" fmla="*/ 11605 h 350491"/>
                    <a:gd name="connsiteX3" fmla="*/ 28 w 20189"/>
                    <a:gd name="connsiteY3" fmla="*/ 335533 h 350491"/>
                    <a:gd name="connsiteX4" fmla="*/ 950 w 20189"/>
                    <a:gd name="connsiteY4" fmla="*/ 341067 h 350491"/>
                    <a:gd name="connsiteX5" fmla="*/ 12756 w 20189"/>
                    <a:gd name="connsiteY5" fmla="*/ 350844 h 350491"/>
                    <a:gd name="connsiteX6" fmla="*/ 20135 w 20189"/>
                    <a:gd name="connsiteY6" fmla="*/ 350844 h 350491"/>
                    <a:gd name="connsiteX7" fmla="*/ 20135 w 20189"/>
                    <a:gd name="connsiteY7" fmla="*/ 352 h 350491"/>
                    <a:gd name="connsiteX8" fmla="*/ 12756 w 20189"/>
                    <a:gd name="connsiteY8" fmla="*/ 352 h 3504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189" h="350491">
                      <a:moveTo>
                        <a:pt x="12756" y="352"/>
                      </a:moveTo>
                      <a:cubicBezTo>
                        <a:pt x="8514" y="1459"/>
                        <a:pt x="3533" y="4041"/>
                        <a:pt x="950" y="7731"/>
                      </a:cubicBezTo>
                      <a:cubicBezTo>
                        <a:pt x="397" y="8469"/>
                        <a:pt x="28" y="10867"/>
                        <a:pt x="28" y="11605"/>
                      </a:cubicBezTo>
                      <a:cubicBezTo>
                        <a:pt x="28" y="47023"/>
                        <a:pt x="28" y="155122"/>
                        <a:pt x="28" y="335533"/>
                      </a:cubicBezTo>
                      <a:cubicBezTo>
                        <a:pt x="28" y="336271"/>
                        <a:pt x="581" y="340145"/>
                        <a:pt x="950" y="341067"/>
                      </a:cubicBezTo>
                      <a:cubicBezTo>
                        <a:pt x="3164" y="346416"/>
                        <a:pt x="6853" y="347708"/>
                        <a:pt x="12756" y="350844"/>
                      </a:cubicBezTo>
                      <a:lnTo>
                        <a:pt x="20135" y="350844"/>
                      </a:lnTo>
                      <a:cubicBezTo>
                        <a:pt x="20135" y="341067"/>
                        <a:pt x="20320" y="9760"/>
                        <a:pt x="20135" y="352"/>
                      </a:cubicBezTo>
                      <a:lnTo>
                        <a:pt x="12756" y="352"/>
                      </a:lnTo>
                      <a:close/>
                    </a:path>
                  </a:pathLst>
                </a:custGeom>
                <a:solidFill>
                  <a:srgbClr val="A5A5A5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69F78498-EA59-4C73-B07E-657DBFB19624}"/>
                    </a:ext>
                  </a:extLst>
                </p:cNvPr>
                <p:cNvSpPr/>
                <p:nvPr/>
              </p:nvSpPr>
              <p:spPr>
                <a:xfrm>
                  <a:off x="4792909" y="2117209"/>
                  <a:ext cx="20189" cy="350491"/>
                </a:xfrm>
                <a:custGeom>
                  <a:avLst/>
                  <a:gdLst>
                    <a:gd name="connsiteX0" fmla="*/ 12756 w 20189"/>
                    <a:gd name="connsiteY0" fmla="*/ 352 h 350491"/>
                    <a:gd name="connsiteX1" fmla="*/ 950 w 20189"/>
                    <a:gd name="connsiteY1" fmla="*/ 7731 h 350491"/>
                    <a:gd name="connsiteX2" fmla="*/ 28 w 20189"/>
                    <a:gd name="connsiteY2" fmla="*/ 11605 h 350491"/>
                    <a:gd name="connsiteX3" fmla="*/ 28 w 20189"/>
                    <a:gd name="connsiteY3" fmla="*/ 335533 h 350491"/>
                    <a:gd name="connsiteX4" fmla="*/ 950 w 20189"/>
                    <a:gd name="connsiteY4" fmla="*/ 341067 h 350491"/>
                    <a:gd name="connsiteX5" fmla="*/ 12756 w 20189"/>
                    <a:gd name="connsiteY5" fmla="*/ 350844 h 350491"/>
                    <a:gd name="connsiteX6" fmla="*/ 20135 w 20189"/>
                    <a:gd name="connsiteY6" fmla="*/ 350844 h 350491"/>
                    <a:gd name="connsiteX7" fmla="*/ 20135 w 20189"/>
                    <a:gd name="connsiteY7" fmla="*/ 352 h 350491"/>
                    <a:gd name="connsiteX8" fmla="*/ 12756 w 20189"/>
                    <a:gd name="connsiteY8" fmla="*/ 352 h 3504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189" h="350491">
                      <a:moveTo>
                        <a:pt x="12756" y="352"/>
                      </a:moveTo>
                      <a:cubicBezTo>
                        <a:pt x="8514" y="1459"/>
                        <a:pt x="3533" y="4041"/>
                        <a:pt x="950" y="7731"/>
                      </a:cubicBezTo>
                      <a:cubicBezTo>
                        <a:pt x="397" y="8469"/>
                        <a:pt x="28" y="10867"/>
                        <a:pt x="28" y="11605"/>
                      </a:cubicBezTo>
                      <a:cubicBezTo>
                        <a:pt x="28" y="47023"/>
                        <a:pt x="28" y="155122"/>
                        <a:pt x="28" y="335533"/>
                      </a:cubicBezTo>
                      <a:cubicBezTo>
                        <a:pt x="28" y="336271"/>
                        <a:pt x="581" y="340145"/>
                        <a:pt x="950" y="341067"/>
                      </a:cubicBezTo>
                      <a:cubicBezTo>
                        <a:pt x="3164" y="346416"/>
                        <a:pt x="6853" y="347708"/>
                        <a:pt x="12756" y="350844"/>
                      </a:cubicBezTo>
                      <a:lnTo>
                        <a:pt x="20135" y="350844"/>
                      </a:lnTo>
                      <a:cubicBezTo>
                        <a:pt x="20135" y="341067"/>
                        <a:pt x="20320" y="9760"/>
                        <a:pt x="20135" y="352"/>
                      </a:cubicBezTo>
                      <a:lnTo>
                        <a:pt x="12756" y="352"/>
                      </a:lnTo>
                      <a:close/>
                    </a:path>
                  </a:pathLst>
                </a:custGeom>
                <a:gradFill>
                  <a:gsLst>
                    <a:gs pos="21000">
                      <a:schemeClr val="bg1">
                        <a:lumMod val="85000"/>
                      </a:schemeClr>
                    </a:gs>
                    <a:gs pos="2000">
                      <a:schemeClr val="bg2">
                        <a:lumMod val="25000"/>
                      </a:schemeClr>
                    </a:gs>
                    <a:gs pos="1000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  <a:gs pos="99000">
                      <a:schemeClr val="tx1">
                        <a:lumMod val="75000"/>
                        <a:lumOff val="25000"/>
                      </a:schemeClr>
                    </a:gs>
                    <a:gs pos="82000">
                      <a:schemeClr val="bg1">
                        <a:lumMod val="85000"/>
                      </a:schemeClr>
                    </a:gs>
                    <a:gs pos="98000">
                      <a:schemeClr val="bg2">
                        <a:lumMod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n w="609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6221A097-D18D-4695-9B54-7507A486F47B}"/>
                  </a:ext>
                </a:extLst>
              </p:cNvPr>
              <p:cNvGrpSpPr/>
              <p:nvPr/>
            </p:nvGrpSpPr>
            <p:grpSpPr>
              <a:xfrm>
                <a:off x="4792909" y="2554402"/>
                <a:ext cx="20189" cy="350491"/>
                <a:chOff x="4792909" y="2554402"/>
                <a:chExt cx="20189" cy="350491"/>
              </a:xfrm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E0ADC672-E9D0-46C9-9E00-02585C9CF667}"/>
                    </a:ext>
                  </a:extLst>
                </p:cNvPr>
                <p:cNvSpPr/>
                <p:nvPr/>
              </p:nvSpPr>
              <p:spPr>
                <a:xfrm>
                  <a:off x="4792909" y="2554402"/>
                  <a:ext cx="20189" cy="350491"/>
                </a:xfrm>
                <a:custGeom>
                  <a:avLst/>
                  <a:gdLst>
                    <a:gd name="connsiteX0" fmla="*/ 12756 w 20189"/>
                    <a:gd name="connsiteY0" fmla="*/ 352 h 350491"/>
                    <a:gd name="connsiteX1" fmla="*/ 950 w 20189"/>
                    <a:gd name="connsiteY1" fmla="*/ 7731 h 350491"/>
                    <a:gd name="connsiteX2" fmla="*/ 28 w 20189"/>
                    <a:gd name="connsiteY2" fmla="*/ 11605 h 350491"/>
                    <a:gd name="connsiteX3" fmla="*/ 28 w 20189"/>
                    <a:gd name="connsiteY3" fmla="*/ 335533 h 350491"/>
                    <a:gd name="connsiteX4" fmla="*/ 950 w 20189"/>
                    <a:gd name="connsiteY4" fmla="*/ 341067 h 350491"/>
                    <a:gd name="connsiteX5" fmla="*/ 12756 w 20189"/>
                    <a:gd name="connsiteY5" fmla="*/ 350844 h 350491"/>
                    <a:gd name="connsiteX6" fmla="*/ 20135 w 20189"/>
                    <a:gd name="connsiteY6" fmla="*/ 350844 h 350491"/>
                    <a:gd name="connsiteX7" fmla="*/ 20135 w 20189"/>
                    <a:gd name="connsiteY7" fmla="*/ 352 h 350491"/>
                    <a:gd name="connsiteX8" fmla="*/ 12756 w 20189"/>
                    <a:gd name="connsiteY8" fmla="*/ 352 h 3504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189" h="350491">
                      <a:moveTo>
                        <a:pt x="12756" y="352"/>
                      </a:moveTo>
                      <a:cubicBezTo>
                        <a:pt x="8514" y="1459"/>
                        <a:pt x="3533" y="4041"/>
                        <a:pt x="950" y="7731"/>
                      </a:cubicBezTo>
                      <a:cubicBezTo>
                        <a:pt x="397" y="8469"/>
                        <a:pt x="28" y="10867"/>
                        <a:pt x="28" y="11605"/>
                      </a:cubicBezTo>
                      <a:cubicBezTo>
                        <a:pt x="28" y="47023"/>
                        <a:pt x="28" y="155122"/>
                        <a:pt x="28" y="335533"/>
                      </a:cubicBezTo>
                      <a:cubicBezTo>
                        <a:pt x="28" y="336271"/>
                        <a:pt x="581" y="340145"/>
                        <a:pt x="950" y="341067"/>
                      </a:cubicBezTo>
                      <a:cubicBezTo>
                        <a:pt x="3164" y="346416"/>
                        <a:pt x="6853" y="347708"/>
                        <a:pt x="12756" y="350844"/>
                      </a:cubicBezTo>
                      <a:lnTo>
                        <a:pt x="20135" y="350844"/>
                      </a:lnTo>
                      <a:cubicBezTo>
                        <a:pt x="20135" y="341067"/>
                        <a:pt x="20320" y="9760"/>
                        <a:pt x="20135" y="352"/>
                      </a:cubicBezTo>
                      <a:lnTo>
                        <a:pt x="12756" y="352"/>
                      </a:lnTo>
                      <a:close/>
                    </a:path>
                  </a:pathLst>
                </a:custGeom>
                <a:solidFill>
                  <a:srgbClr val="A5A5A5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20F6A225-E20C-47CE-A97B-4D4F46BBC507}"/>
                    </a:ext>
                  </a:extLst>
                </p:cNvPr>
                <p:cNvSpPr/>
                <p:nvPr/>
              </p:nvSpPr>
              <p:spPr>
                <a:xfrm>
                  <a:off x="4792909" y="2554402"/>
                  <a:ext cx="20189" cy="350491"/>
                </a:xfrm>
                <a:custGeom>
                  <a:avLst/>
                  <a:gdLst>
                    <a:gd name="connsiteX0" fmla="*/ 12756 w 20189"/>
                    <a:gd name="connsiteY0" fmla="*/ 352 h 350491"/>
                    <a:gd name="connsiteX1" fmla="*/ 950 w 20189"/>
                    <a:gd name="connsiteY1" fmla="*/ 7731 h 350491"/>
                    <a:gd name="connsiteX2" fmla="*/ 28 w 20189"/>
                    <a:gd name="connsiteY2" fmla="*/ 11605 h 350491"/>
                    <a:gd name="connsiteX3" fmla="*/ 28 w 20189"/>
                    <a:gd name="connsiteY3" fmla="*/ 335533 h 350491"/>
                    <a:gd name="connsiteX4" fmla="*/ 950 w 20189"/>
                    <a:gd name="connsiteY4" fmla="*/ 341067 h 350491"/>
                    <a:gd name="connsiteX5" fmla="*/ 12756 w 20189"/>
                    <a:gd name="connsiteY5" fmla="*/ 350844 h 350491"/>
                    <a:gd name="connsiteX6" fmla="*/ 20135 w 20189"/>
                    <a:gd name="connsiteY6" fmla="*/ 350844 h 350491"/>
                    <a:gd name="connsiteX7" fmla="*/ 20135 w 20189"/>
                    <a:gd name="connsiteY7" fmla="*/ 352 h 350491"/>
                    <a:gd name="connsiteX8" fmla="*/ 12756 w 20189"/>
                    <a:gd name="connsiteY8" fmla="*/ 352 h 3504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189" h="350491">
                      <a:moveTo>
                        <a:pt x="12756" y="352"/>
                      </a:moveTo>
                      <a:cubicBezTo>
                        <a:pt x="8514" y="1459"/>
                        <a:pt x="3533" y="4041"/>
                        <a:pt x="950" y="7731"/>
                      </a:cubicBezTo>
                      <a:cubicBezTo>
                        <a:pt x="397" y="8469"/>
                        <a:pt x="28" y="10867"/>
                        <a:pt x="28" y="11605"/>
                      </a:cubicBezTo>
                      <a:cubicBezTo>
                        <a:pt x="28" y="47023"/>
                        <a:pt x="28" y="155122"/>
                        <a:pt x="28" y="335533"/>
                      </a:cubicBezTo>
                      <a:cubicBezTo>
                        <a:pt x="28" y="336271"/>
                        <a:pt x="581" y="340145"/>
                        <a:pt x="950" y="341067"/>
                      </a:cubicBezTo>
                      <a:cubicBezTo>
                        <a:pt x="3164" y="346416"/>
                        <a:pt x="6853" y="347708"/>
                        <a:pt x="12756" y="350844"/>
                      </a:cubicBezTo>
                      <a:lnTo>
                        <a:pt x="20135" y="350844"/>
                      </a:lnTo>
                      <a:cubicBezTo>
                        <a:pt x="20135" y="341067"/>
                        <a:pt x="20320" y="9760"/>
                        <a:pt x="20135" y="352"/>
                      </a:cubicBezTo>
                      <a:lnTo>
                        <a:pt x="12756" y="352"/>
                      </a:lnTo>
                      <a:close/>
                    </a:path>
                  </a:pathLst>
                </a:custGeom>
                <a:gradFill>
                  <a:gsLst>
                    <a:gs pos="21000">
                      <a:schemeClr val="bg1">
                        <a:lumMod val="85000"/>
                      </a:schemeClr>
                    </a:gs>
                    <a:gs pos="2000">
                      <a:schemeClr val="bg2">
                        <a:lumMod val="25000"/>
                      </a:schemeClr>
                    </a:gs>
                    <a:gs pos="1000">
                      <a:schemeClr val="tx1">
                        <a:lumMod val="75000"/>
                        <a:lumOff val="25000"/>
                      </a:schemeClr>
                    </a:gs>
                    <a:gs pos="0">
                      <a:schemeClr val="bg2">
                        <a:lumMod val="25000"/>
                      </a:schemeClr>
                    </a:gs>
                    <a:gs pos="99000">
                      <a:schemeClr val="tx1">
                        <a:lumMod val="75000"/>
                        <a:lumOff val="25000"/>
                      </a:schemeClr>
                    </a:gs>
                    <a:gs pos="82000">
                      <a:schemeClr val="bg1">
                        <a:lumMod val="85000"/>
                      </a:schemeClr>
                    </a:gs>
                    <a:gs pos="98000">
                      <a:schemeClr val="bg2">
                        <a:lumMod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0"/>
                </a:gradFill>
                <a:ln w="609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FC988A09-19BF-4E21-9EE4-601FB67FAD79}"/>
                  </a:ext>
                </a:extLst>
              </p:cNvPr>
              <p:cNvSpPr/>
              <p:nvPr/>
            </p:nvSpPr>
            <p:spPr>
              <a:xfrm rot="10800000" flipV="1">
                <a:off x="7378902" y="2231580"/>
                <a:ext cx="20189" cy="557097"/>
              </a:xfrm>
              <a:custGeom>
                <a:avLst/>
                <a:gdLst>
                  <a:gd name="connsiteX0" fmla="*/ 12700 w 20189"/>
                  <a:gd name="connsiteY0" fmla="*/ 352 h 557097"/>
                  <a:gd name="connsiteX1" fmla="*/ 894 w 20189"/>
                  <a:gd name="connsiteY1" fmla="*/ 7731 h 557097"/>
                  <a:gd name="connsiteX2" fmla="*/ -28 w 20189"/>
                  <a:gd name="connsiteY2" fmla="*/ 11605 h 557097"/>
                  <a:gd name="connsiteX3" fmla="*/ -28 w 20189"/>
                  <a:gd name="connsiteY3" fmla="*/ 542138 h 557097"/>
                  <a:gd name="connsiteX4" fmla="*/ 894 w 20189"/>
                  <a:gd name="connsiteY4" fmla="*/ 547672 h 557097"/>
                  <a:gd name="connsiteX5" fmla="*/ 12700 w 20189"/>
                  <a:gd name="connsiteY5" fmla="*/ 557449 h 557097"/>
                  <a:gd name="connsiteX6" fmla="*/ 20079 w 20189"/>
                  <a:gd name="connsiteY6" fmla="*/ 557449 h 557097"/>
                  <a:gd name="connsiteX7" fmla="*/ 20079 w 20189"/>
                  <a:gd name="connsiteY7" fmla="*/ 352 h 557097"/>
                  <a:gd name="connsiteX8" fmla="*/ 12700 w 20189"/>
                  <a:gd name="connsiteY8" fmla="*/ 352 h 557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89" h="557097">
                    <a:moveTo>
                      <a:pt x="12700" y="352"/>
                    </a:moveTo>
                    <a:cubicBezTo>
                      <a:pt x="8457" y="1459"/>
                      <a:pt x="3477" y="4041"/>
                      <a:pt x="894" y="7731"/>
                    </a:cubicBezTo>
                    <a:cubicBezTo>
                      <a:pt x="341" y="8469"/>
                      <a:pt x="-28" y="10867"/>
                      <a:pt x="-28" y="11605"/>
                    </a:cubicBezTo>
                    <a:cubicBezTo>
                      <a:pt x="-28" y="47023"/>
                      <a:pt x="-28" y="361727"/>
                      <a:pt x="-28" y="542138"/>
                    </a:cubicBezTo>
                    <a:cubicBezTo>
                      <a:pt x="-28" y="542876"/>
                      <a:pt x="525" y="546750"/>
                      <a:pt x="894" y="547672"/>
                    </a:cubicBezTo>
                    <a:cubicBezTo>
                      <a:pt x="3108" y="553022"/>
                      <a:pt x="6797" y="554313"/>
                      <a:pt x="12700" y="557449"/>
                    </a:cubicBezTo>
                    <a:lnTo>
                      <a:pt x="20079" y="557449"/>
                    </a:lnTo>
                    <a:cubicBezTo>
                      <a:pt x="20079" y="547672"/>
                      <a:pt x="20263" y="9760"/>
                      <a:pt x="20079" y="352"/>
                    </a:cubicBezTo>
                    <a:lnTo>
                      <a:pt x="12700" y="352"/>
                    </a:lnTo>
                    <a:close/>
                  </a:path>
                </a:pathLst>
              </a:custGeom>
              <a:gradFill>
                <a:gsLst>
                  <a:gs pos="21000">
                    <a:schemeClr val="bg1">
                      <a:lumMod val="85000"/>
                    </a:schemeClr>
                  </a:gs>
                  <a:gs pos="2000">
                    <a:schemeClr val="bg2">
                      <a:lumMod val="25000"/>
                    </a:schemeClr>
                  </a:gs>
                  <a:gs pos="1000">
                    <a:schemeClr val="tx1">
                      <a:lumMod val="75000"/>
                      <a:lumOff val="25000"/>
                    </a:schemeClr>
                  </a:gs>
                  <a:gs pos="0">
                    <a:schemeClr val="bg2">
                      <a:lumMod val="25000"/>
                    </a:schemeClr>
                  </a:gs>
                  <a:gs pos="99000">
                    <a:schemeClr val="tx1">
                      <a:lumMod val="75000"/>
                      <a:lumOff val="25000"/>
                    </a:schemeClr>
                  </a:gs>
                  <a:gs pos="82000">
                    <a:schemeClr val="bg1">
                      <a:lumMod val="85000"/>
                    </a:schemeClr>
                  </a:gs>
                  <a:gs pos="98000">
                    <a:schemeClr val="bg2">
                      <a:lumMod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0"/>
              </a:gradFill>
              <a:ln w="609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8DB272E3-A3C5-45C8-AD05-CDF4E19985F9}"/>
                  </a:ext>
                </a:extLst>
              </p:cNvPr>
              <p:cNvSpPr/>
              <p:nvPr/>
            </p:nvSpPr>
            <p:spPr>
              <a:xfrm>
                <a:off x="5953036" y="1311078"/>
                <a:ext cx="287772" cy="44272"/>
              </a:xfrm>
              <a:custGeom>
                <a:avLst/>
                <a:gdLst>
                  <a:gd name="connsiteX0" fmla="*/ 22793 w 287772"/>
                  <a:gd name="connsiteY0" fmla="*/ 98 h 44272"/>
                  <a:gd name="connsiteX1" fmla="*/ 266293 w 287772"/>
                  <a:gd name="connsiteY1" fmla="*/ 98 h 44272"/>
                  <a:gd name="connsiteX2" fmla="*/ 288429 w 287772"/>
                  <a:gd name="connsiteY2" fmla="*/ 22234 h 44272"/>
                  <a:gd name="connsiteX3" fmla="*/ 288429 w 287772"/>
                  <a:gd name="connsiteY3" fmla="*/ 22234 h 44272"/>
                  <a:gd name="connsiteX4" fmla="*/ 266293 w 287772"/>
                  <a:gd name="connsiteY4" fmla="*/ 44371 h 44272"/>
                  <a:gd name="connsiteX5" fmla="*/ 22793 w 287772"/>
                  <a:gd name="connsiteY5" fmla="*/ 44371 h 44272"/>
                  <a:gd name="connsiteX6" fmla="*/ 657 w 287772"/>
                  <a:gd name="connsiteY6" fmla="*/ 22234 h 44272"/>
                  <a:gd name="connsiteX7" fmla="*/ 657 w 287772"/>
                  <a:gd name="connsiteY7" fmla="*/ 22234 h 44272"/>
                  <a:gd name="connsiteX8" fmla="*/ 22793 w 287772"/>
                  <a:gd name="connsiteY8" fmla="*/ 98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7772" h="44272">
                    <a:moveTo>
                      <a:pt x="22793" y="98"/>
                    </a:moveTo>
                    <a:lnTo>
                      <a:pt x="266293" y="98"/>
                    </a:lnTo>
                    <a:cubicBezTo>
                      <a:pt x="278468" y="98"/>
                      <a:pt x="288429" y="10059"/>
                      <a:pt x="288429" y="22234"/>
                    </a:cubicBezTo>
                    <a:lnTo>
                      <a:pt x="288429" y="22234"/>
                    </a:lnTo>
                    <a:cubicBezTo>
                      <a:pt x="288429" y="34409"/>
                      <a:pt x="278468" y="44371"/>
                      <a:pt x="266293" y="44371"/>
                    </a:cubicBezTo>
                    <a:lnTo>
                      <a:pt x="22793" y="44371"/>
                    </a:lnTo>
                    <a:cubicBezTo>
                      <a:pt x="10618" y="44371"/>
                      <a:pt x="657" y="34409"/>
                      <a:pt x="657" y="22234"/>
                    </a:cubicBezTo>
                    <a:lnTo>
                      <a:pt x="657" y="22234"/>
                    </a:lnTo>
                    <a:cubicBezTo>
                      <a:pt x="657" y="10059"/>
                      <a:pt x="10618" y="98"/>
                      <a:pt x="22793" y="98"/>
                    </a:cubicBezTo>
                    <a:close/>
                  </a:path>
                </a:pathLst>
              </a:custGeom>
              <a:solidFill>
                <a:srgbClr val="1D1C1C">
                  <a:alpha val="10000"/>
                </a:srgbClr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03D3315-0D92-44CF-8DA0-C01C8926E5D8}"/>
                  </a:ext>
                </a:extLst>
              </p:cNvPr>
              <p:cNvSpPr/>
              <p:nvPr/>
            </p:nvSpPr>
            <p:spPr>
              <a:xfrm>
                <a:off x="5953036" y="1311078"/>
                <a:ext cx="287772" cy="38738"/>
              </a:xfrm>
              <a:custGeom>
                <a:avLst/>
                <a:gdLst>
                  <a:gd name="connsiteX0" fmla="*/ 288429 w 287772"/>
                  <a:gd name="connsiteY0" fmla="*/ 35701 h 38738"/>
                  <a:gd name="connsiteX1" fmla="*/ 288429 w 287772"/>
                  <a:gd name="connsiteY1" fmla="*/ 38837 h 38738"/>
                  <a:gd name="connsiteX2" fmla="*/ 657 w 287772"/>
                  <a:gd name="connsiteY2" fmla="*/ 38837 h 38738"/>
                  <a:gd name="connsiteX3" fmla="*/ 657 w 287772"/>
                  <a:gd name="connsiteY3" fmla="*/ 35516 h 38738"/>
                  <a:gd name="connsiteX4" fmla="*/ 288429 w 287772"/>
                  <a:gd name="connsiteY4" fmla="*/ 35516 h 38738"/>
                  <a:gd name="connsiteX5" fmla="*/ 288429 w 287772"/>
                  <a:gd name="connsiteY5" fmla="*/ 27584 h 38738"/>
                  <a:gd name="connsiteX6" fmla="*/ 288429 w 287772"/>
                  <a:gd name="connsiteY6" fmla="*/ 30904 h 38738"/>
                  <a:gd name="connsiteX7" fmla="*/ 657 w 287772"/>
                  <a:gd name="connsiteY7" fmla="*/ 30904 h 38738"/>
                  <a:gd name="connsiteX8" fmla="*/ 657 w 287772"/>
                  <a:gd name="connsiteY8" fmla="*/ 27584 h 38738"/>
                  <a:gd name="connsiteX9" fmla="*/ 288429 w 287772"/>
                  <a:gd name="connsiteY9" fmla="*/ 27584 h 38738"/>
                  <a:gd name="connsiteX10" fmla="*/ 288429 w 287772"/>
                  <a:gd name="connsiteY10" fmla="*/ 17807 h 38738"/>
                  <a:gd name="connsiteX11" fmla="*/ 288429 w 287772"/>
                  <a:gd name="connsiteY11" fmla="*/ 21128 h 38738"/>
                  <a:gd name="connsiteX12" fmla="*/ 657 w 287772"/>
                  <a:gd name="connsiteY12" fmla="*/ 21128 h 38738"/>
                  <a:gd name="connsiteX13" fmla="*/ 657 w 287772"/>
                  <a:gd name="connsiteY13" fmla="*/ 17807 h 38738"/>
                  <a:gd name="connsiteX14" fmla="*/ 288429 w 287772"/>
                  <a:gd name="connsiteY14" fmla="*/ 17807 h 38738"/>
                  <a:gd name="connsiteX15" fmla="*/ 288429 w 287772"/>
                  <a:gd name="connsiteY15" fmla="*/ 9875 h 38738"/>
                  <a:gd name="connsiteX16" fmla="*/ 288429 w 287772"/>
                  <a:gd name="connsiteY16" fmla="*/ 13011 h 38738"/>
                  <a:gd name="connsiteX17" fmla="*/ 657 w 287772"/>
                  <a:gd name="connsiteY17" fmla="*/ 13011 h 38738"/>
                  <a:gd name="connsiteX18" fmla="*/ 657 w 287772"/>
                  <a:gd name="connsiteY18" fmla="*/ 9875 h 38738"/>
                  <a:gd name="connsiteX19" fmla="*/ 288429 w 287772"/>
                  <a:gd name="connsiteY19" fmla="*/ 9875 h 38738"/>
                  <a:gd name="connsiteX20" fmla="*/ 288429 w 287772"/>
                  <a:gd name="connsiteY20" fmla="*/ 98 h 38738"/>
                  <a:gd name="connsiteX21" fmla="*/ 288429 w 287772"/>
                  <a:gd name="connsiteY21" fmla="*/ 3418 h 38738"/>
                  <a:gd name="connsiteX22" fmla="*/ 657 w 287772"/>
                  <a:gd name="connsiteY22" fmla="*/ 3418 h 38738"/>
                  <a:gd name="connsiteX23" fmla="*/ 657 w 287772"/>
                  <a:gd name="connsiteY23" fmla="*/ 98 h 38738"/>
                  <a:gd name="connsiteX24" fmla="*/ 288429 w 287772"/>
                  <a:gd name="connsiteY24" fmla="*/ 98 h 38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7772" h="38738">
                    <a:moveTo>
                      <a:pt x="288429" y="35701"/>
                    </a:moveTo>
                    <a:lnTo>
                      <a:pt x="288429" y="38837"/>
                    </a:lnTo>
                    <a:lnTo>
                      <a:pt x="657" y="38837"/>
                    </a:lnTo>
                    <a:lnTo>
                      <a:pt x="657" y="35516"/>
                    </a:lnTo>
                    <a:lnTo>
                      <a:pt x="288429" y="35516"/>
                    </a:lnTo>
                    <a:close/>
                    <a:moveTo>
                      <a:pt x="288429" y="27584"/>
                    </a:moveTo>
                    <a:lnTo>
                      <a:pt x="288429" y="30904"/>
                    </a:lnTo>
                    <a:lnTo>
                      <a:pt x="657" y="30904"/>
                    </a:lnTo>
                    <a:lnTo>
                      <a:pt x="657" y="27584"/>
                    </a:lnTo>
                    <a:lnTo>
                      <a:pt x="288429" y="27584"/>
                    </a:lnTo>
                    <a:close/>
                    <a:moveTo>
                      <a:pt x="288429" y="17807"/>
                    </a:moveTo>
                    <a:lnTo>
                      <a:pt x="288429" y="21128"/>
                    </a:lnTo>
                    <a:lnTo>
                      <a:pt x="657" y="21128"/>
                    </a:lnTo>
                    <a:lnTo>
                      <a:pt x="657" y="17807"/>
                    </a:lnTo>
                    <a:lnTo>
                      <a:pt x="288429" y="17807"/>
                    </a:lnTo>
                    <a:close/>
                    <a:moveTo>
                      <a:pt x="288429" y="9875"/>
                    </a:moveTo>
                    <a:lnTo>
                      <a:pt x="288429" y="13011"/>
                    </a:lnTo>
                    <a:lnTo>
                      <a:pt x="657" y="13011"/>
                    </a:lnTo>
                    <a:lnTo>
                      <a:pt x="657" y="9875"/>
                    </a:lnTo>
                    <a:lnTo>
                      <a:pt x="288429" y="9875"/>
                    </a:lnTo>
                    <a:close/>
                    <a:moveTo>
                      <a:pt x="288429" y="98"/>
                    </a:moveTo>
                    <a:lnTo>
                      <a:pt x="288429" y="3418"/>
                    </a:lnTo>
                    <a:lnTo>
                      <a:pt x="657" y="3418"/>
                    </a:lnTo>
                    <a:lnTo>
                      <a:pt x="657" y="98"/>
                    </a:lnTo>
                    <a:lnTo>
                      <a:pt x="288429" y="98"/>
                    </a:ln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FA67949D-5DC0-4298-8F52-F85C5EF4D4B4}"/>
                  </a:ext>
                </a:extLst>
              </p:cNvPr>
              <p:cNvSpPr/>
              <p:nvPr/>
            </p:nvSpPr>
            <p:spPr>
              <a:xfrm>
                <a:off x="5953036" y="1318457"/>
                <a:ext cx="287772" cy="38738"/>
              </a:xfrm>
              <a:custGeom>
                <a:avLst/>
                <a:gdLst>
                  <a:gd name="connsiteX0" fmla="*/ 288429 w 287772"/>
                  <a:gd name="connsiteY0" fmla="*/ 35701 h 38738"/>
                  <a:gd name="connsiteX1" fmla="*/ 288429 w 287772"/>
                  <a:gd name="connsiteY1" fmla="*/ 38837 h 38738"/>
                  <a:gd name="connsiteX2" fmla="*/ 657 w 287772"/>
                  <a:gd name="connsiteY2" fmla="*/ 38837 h 38738"/>
                  <a:gd name="connsiteX3" fmla="*/ 657 w 287772"/>
                  <a:gd name="connsiteY3" fmla="*/ 35516 h 38738"/>
                  <a:gd name="connsiteX4" fmla="*/ 288429 w 287772"/>
                  <a:gd name="connsiteY4" fmla="*/ 35516 h 38738"/>
                  <a:gd name="connsiteX5" fmla="*/ 288429 w 287772"/>
                  <a:gd name="connsiteY5" fmla="*/ 27584 h 38738"/>
                  <a:gd name="connsiteX6" fmla="*/ 288429 w 287772"/>
                  <a:gd name="connsiteY6" fmla="*/ 30904 h 38738"/>
                  <a:gd name="connsiteX7" fmla="*/ 657 w 287772"/>
                  <a:gd name="connsiteY7" fmla="*/ 30904 h 38738"/>
                  <a:gd name="connsiteX8" fmla="*/ 657 w 287772"/>
                  <a:gd name="connsiteY8" fmla="*/ 27584 h 38738"/>
                  <a:gd name="connsiteX9" fmla="*/ 288429 w 287772"/>
                  <a:gd name="connsiteY9" fmla="*/ 27584 h 38738"/>
                  <a:gd name="connsiteX10" fmla="*/ 288429 w 287772"/>
                  <a:gd name="connsiteY10" fmla="*/ 17807 h 38738"/>
                  <a:gd name="connsiteX11" fmla="*/ 288429 w 287772"/>
                  <a:gd name="connsiteY11" fmla="*/ 21128 h 38738"/>
                  <a:gd name="connsiteX12" fmla="*/ 657 w 287772"/>
                  <a:gd name="connsiteY12" fmla="*/ 21128 h 38738"/>
                  <a:gd name="connsiteX13" fmla="*/ 657 w 287772"/>
                  <a:gd name="connsiteY13" fmla="*/ 17807 h 38738"/>
                  <a:gd name="connsiteX14" fmla="*/ 288429 w 287772"/>
                  <a:gd name="connsiteY14" fmla="*/ 17807 h 38738"/>
                  <a:gd name="connsiteX15" fmla="*/ 288429 w 287772"/>
                  <a:gd name="connsiteY15" fmla="*/ 9875 h 38738"/>
                  <a:gd name="connsiteX16" fmla="*/ 288429 w 287772"/>
                  <a:gd name="connsiteY16" fmla="*/ 13011 h 38738"/>
                  <a:gd name="connsiteX17" fmla="*/ 657 w 287772"/>
                  <a:gd name="connsiteY17" fmla="*/ 13011 h 38738"/>
                  <a:gd name="connsiteX18" fmla="*/ 657 w 287772"/>
                  <a:gd name="connsiteY18" fmla="*/ 9875 h 38738"/>
                  <a:gd name="connsiteX19" fmla="*/ 288429 w 287772"/>
                  <a:gd name="connsiteY19" fmla="*/ 9875 h 38738"/>
                  <a:gd name="connsiteX20" fmla="*/ 288429 w 287772"/>
                  <a:gd name="connsiteY20" fmla="*/ 98 h 38738"/>
                  <a:gd name="connsiteX21" fmla="*/ 288429 w 287772"/>
                  <a:gd name="connsiteY21" fmla="*/ 3418 h 38738"/>
                  <a:gd name="connsiteX22" fmla="*/ 657 w 287772"/>
                  <a:gd name="connsiteY22" fmla="*/ 3418 h 38738"/>
                  <a:gd name="connsiteX23" fmla="*/ 657 w 287772"/>
                  <a:gd name="connsiteY23" fmla="*/ 98 h 38738"/>
                  <a:gd name="connsiteX24" fmla="*/ 288429 w 287772"/>
                  <a:gd name="connsiteY24" fmla="*/ 98 h 38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87772" h="38738">
                    <a:moveTo>
                      <a:pt x="288429" y="35701"/>
                    </a:moveTo>
                    <a:lnTo>
                      <a:pt x="288429" y="38837"/>
                    </a:lnTo>
                    <a:lnTo>
                      <a:pt x="657" y="38837"/>
                    </a:lnTo>
                    <a:lnTo>
                      <a:pt x="657" y="35516"/>
                    </a:lnTo>
                    <a:lnTo>
                      <a:pt x="288429" y="35516"/>
                    </a:lnTo>
                    <a:close/>
                    <a:moveTo>
                      <a:pt x="288429" y="27584"/>
                    </a:moveTo>
                    <a:lnTo>
                      <a:pt x="288429" y="30904"/>
                    </a:lnTo>
                    <a:lnTo>
                      <a:pt x="657" y="30904"/>
                    </a:lnTo>
                    <a:lnTo>
                      <a:pt x="657" y="27584"/>
                    </a:lnTo>
                    <a:lnTo>
                      <a:pt x="288429" y="27584"/>
                    </a:lnTo>
                    <a:close/>
                    <a:moveTo>
                      <a:pt x="288429" y="17807"/>
                    </a:moveTo>
                    <a:lnTo>
                      <a:pt x="288429" y="21128"/>
                    </a:lnTo>
                    <a:lnTo>
                      <a:pt x="657" y="21128"/>
                    </a:lnTo>
                    <a:lnTo>
                      <a:pt x="657" y="17807"/>
                    </a:lnTo>
                    <a:lnTo>
                      <a:pt x="288429" y="17807"/>
                    </a:lnTo>
                    <a:close/>
                    <a:moveTo>
                      <a:pt x="288429" y="9875"/>
                    </a:moveTo>
                    <a:lnTo>
                      <a:pt x="288429" y="13011"/>
                    </a:lnTo>
                    <a:lnTo>
                      <a:pt x="657" y="13011"/>
                    </a:lnTo>
                    <a:lnTo>
                      <a:pt x="657" y="9875"/>
                    </a:lnTo>
                    <a:lnTo>
                      <a:pt x="288429" y="9875"/>
                    </a:lnTo>
                    <a:close/>
                    <a:moveTo>
                      <a:pt x="288429" y="98"/>
                    </a:moveTo>
                    <a:lnTo>
                      <a:pt x="288429" y="3418"/>
                    </a:lnTo>
                    <a:lnTo>
                      <a:pt x="657" y="3418"/>
                    </a:lnTo>
                    <a:lnTo>
                      <a:pt x="657" y="98"/>
                    </a:lnTo>
                    <a:lnTo>
                      <a:pt x="288429" y="98"/>
                    </a:lnTo>
                    <a:close/>
                  </a:path>
                </a:pathLst>
              </a:custGeom>
              <a:solidFill>
                <a:srgbClr val="FFFFFF">
                  <a:alpha val="10000"/>
                </a:srgbClr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429A65D-8A2B-44F0-9820-7C406D3759E9}"/>
                  </a:ext>
                </a:extLst>
              </p:cNvPr>
              <p:cNvSpPr/>
              <p:nvPr/>
            </p:nvSpPr>
            <p:spPr>
              <a:xfrm>
                <a:off x="5959493" y="1311078"/>
                <a:ext cx="274859" cy="44272"/>
              </a:xfrm>
              <a:custGeom>
                <a:avLst/>
                <a:gdLst>
                  <a:gd name="connsiteX0" fmla="*/ 3977 w 274859"/>
                  <a:gd name="connsiteY0" fmla="*/ 98 h 44272"/>
                  <a:gd name="connsiteX1" fmla="*/ 3977 w 274859"/>
                  <a:gd name="connsiteY1" fmla="*/ 44371 h 44272"/>
                  <a:gd name="connsiteX2" fmla="*/ 657 w 274859"/>
                  <a:gd name="connsiteY2" fmla="*/ 44371 h 44272"/>
                  <a:gd name="connsiteX3" fmla="*/ 657 w 274859"/>
                  <a:gd name="connsiteY3" fmla="*/ 98 h 44272"/>
                  <a:gd name="connsiteX4" fmla="*/ 3977 w 274859"/>
                  <a:gd name="connsiteY4" fmla="*/ 98 h 44272"/>
                  <a:gd name="connsiteX5" fmla="*/ 13754 w 274859"/>
                  <a:gd name="connsiteY5" fmla="*/ 98 h 44272"/>
                  <a:gd name="connsiteX6" fmla="*/ 13754 w 274859"/>
                  <a:gd name="connsiteY6" fmla="*/ 44371 h 44272"/>
                  <a:gd name="connsiteX7" fmla="*/ 10434 w 274859"/>
                  <a:gd name="connsiteY7" fmla="*/ 44371 h 44272"/>
                  <a:gd name="connsiteX8" fmla="*/ 10434 w 274859"/>
                  <a:gd name="connsiteY8" fmla="*/ 98 h 44272"/>
                  <a:gd name="connsiteX9" fmla="*/ 13754 w 274859"/>
                  <a:gd name="connsiteY9" fmla="*/ 98 h 44272"/>
                  <a:gd name="connsiteX10" fmla="*/ 21871 w 274859"/>
                  <a:gd name="connsiteY10" fmla="*/ 98 h 44272"/>
                  <a:gd name="connsiteX11" fmla="*/ 21871 w 274859"/>
                  <a:gd name="connsiteY11" fmla="*/ 44371 h 44272"/>
                  <a:gd name="connsiteX12" fmla="*/ 18551 w 274859"/>
                  <a:gd name="connsiteY12" fmla="*/ 44371 h 44272"/>
                  <a:gd name="connsiteX13" fmla="*/ 18551 w 274859"/>
                  <a:gd name="connsiteY13" fmla="*/ 98 h 44272"/>
                  <a:gd name="connsiteX14" fmla="*/ 21871 w 274859"/>
                  <a:gd name="connsiteY14" fmla="*/ 98 h 44272"/>
                  <a:gd name="connsiteX15" fmla="*/ 31832 w 274859"/>
                  <a:gd name="connsiteY15" fmla="*/ 98 h 44272"/>
                  <a:gd name="connsiteX16" fmla="*/ 31832 w 274859"/>
                  <a:gd name="connsiteY16" fmla="*/ 44371 h 44272"/>
                  <a:gd name="connsiteX17" fmla="*/ 28512 w 274859"/>
                  <a:gd name="connsiteY17" fmla="*/ 44371 h 44272"/>
                  <a:gd name="connsiteX18" fmla="*/ 28512 w 274859"/>
                  <a:gd name="connsiteY18" fmla="*/ 98 h 44272"/>
                  <a:gd name="connsiteX19" fmla="*/ 31832 w 274859"/>
                  <a:gd name="connsiteY19" fmla="*/ 98 h 44272"/>
                  <a:gd name="connsiteX20" fmla="*/ 39949 w 274859"/>
                  <a:gd name="connsiteY20" fmla="*/ 98 h 44272"/>
                  <a:gd name="connsiteX21" fmla="*/ 39949 w 274859"/>
                  <a:gd name="connsiteY21" fmla="*/ 44371 h 44272"/>
                  <a:gd name="connsiteX22" fmla="*/ 36629 w 274859"/>
                  <a:gd name="connsiteY22" fmla="*/ 44371 h 44272"/>
                  <a:gd name="connsiteX23" fmla="*/ 36629 w 274859"/>
                  <a:gd name="connsiteY23" fmla="*/ 98 h 44272"/>
                  <a:gd name="connsiteX24" fmla="*/ 39949 w 274859"/>
                  <a:gd name="connsiteY24" fmla="*/ 98 h 44272"/>
                  <a:gd name="connsiteX25" fmla="*/ 49726 w 274859"/>
                  <a:gd name="connsiteY25" fmla="*/ 98 h 44272"/>
                  <a:gd name="connsiteX26" fmla="*/ 49726 w 274859"/>
                  <a:gd name="connsiteY26" fmla="*/ 44371 h 44272"/>
                  <a:gd name="connsiteX27" fmla="*/ 46405 w 274859"/>
                  <a:gd name="connsiteY27" fmla="*/ 44371 h 44272"/>
                  <a:gd name="connsiteX28" fmla="*/ 46405 w 274859"/>
                  <a:gd name="connsiteY28" fmla="*/ 98 h 44272"/>
                  <a:gd name="connsiteX29" fmla="*/ 49726 w 274859"/>
                  <a:gd name="connsiteY29" fmla="*/ 98 h 44272"/>
                  <a:gd name="connsiteX30" fmla="*/ 57842 w 274859"/>
                  <a:gd name="connsiteY30" fmla="*/ 98 h 44272"/>
                  <a:gd name="connsiteX31" fmla="*/ 57842 w 274859"/>
                  <a:gd name="connsiteY31" fmla="*/ 44371 h 44272"/>
                  <a:gd name="connsiteX32" fmla="*/ 54707 w 274859"/>
                  <a:gd name="connsiteY32" fmla="*/ 44371 h 44272"/>
                  <a:gd name="connsiteX33" fmla="*/ 54707 w 274859"/>
                  <a:gd name="connsiteY33" fmla="*/ 98 h 44272"/>
                  <a:gd name="connsiteX34" fmla="*/ 57842 w 274859"/>
                  <a:gd name="connsiteY34" fmla="*/ 98 h 44272"/>
                  <a:gd name="connsiteX35" fmla="*/ 67804 w 274859"/>
                  <a:gd name="connsiteY35" fmla="*/ 98 h 44272"/>
                  <a:gd name="connsiteX36" fmla="*/ 67804 w 274859"/>
                  <a:gd name="connsiteY36" fmla="*/ 44371 h 44272"/>
                  <a:gd name="connsiteX37" fmla="*/ 64483 w 274859"/>
                  <a:gd name="connsiteY37" fmla="*/ 44371 h 44272"/>
                  <a:gd name="connsiteX38" fmla="*/ 64483 w 274859"/>
                  <a:gd name="connsiteY38" fmla="*/ 98 h 44272"/>
                  <a:gd name="connsiteX39" fmla="*/ 67804 w 274859"/>
                  <a:gd name="connsiteY39" fmla="*/ 98 h 44272"/>
                  <a:gd name="connsiteX40" fmla="*/ 75920 w 274859"/>
                  <a:gd name="connsiteY40" fmla="*/ 98 h 44272"/>
                  <a:gd name="connsiteX41" fmla="*/ 75920 w 274859"/>
                  <a:gd name="connsiteY41" fmla="*/ 44371 h 44272"/>
                  <a:gd name="connsiteX42" fmla="*/ 72600 w 274859"/>
                  <a:gd name="connsiteY42" fmla="*/ 44371 h 44272"/>
                  <a:gd name="connsiteX43" fmla="*/ 72600 w 274859"/>
                  <a:gd name="connsiteY43" fmla="*/ 98 h 44272"/>
                  <a:gd name="connsiteX44" fmla="*/ 75920 w 274859"/>
                  <a:gd name="connsiteY44" fmla="*/ 98 h 44272"/>
                  <a:gd name="connsiteX45" fmla="*/ 85697 w 274859"/>
                  <a:gd name="connsiteY45" fmla="*/ 98 h 44272"/>
                  <a:gd name="connsiteX46" fmla="*/ 85697 w 274859"/>
                  <a:gd name="connsiteY46" fmla="*/ 44371 h 44272"/>
                  <a:gd name="connsiteX47" fmla="*/ 82377 w 274859"/>
                  <a:gd name="connsiteY47" fmla="*/ 44371 h 44272"/>
                  <a:gd name="connsiteX48" fmla="*/ 82377 w 274859"/>
                  <a:gd name="connsiteY48" fmla="*/ 98 h 44272"/>
                  <a:gd name="connsiteX49" fmla="*/ 85697 w 274859"/>
                  <a:gd name="connsiteY49" fmla="*/ 98 h 44272"/>
                  <a:gd name="connsiteX50" fmla="*/ 93998 w 274859"/>
                  <a:gd name="connsiteY50" fmla="*/ 98 h 44272"/>
                  <a:gd name="connsiteX51" fmla="*/ 93998 w 274859"/>
                  <a:gd name="connsiteY51" fmla="*/ 44371 h 44272"/>
                  <a:gd name="connsiteX52" fmla="*/ 90678 w 274859"/>
                  <a:gd name="connsiteY52" fmla="*/ 44371 h 44272"/>
                  <a:gd name="connsiteX53" fmla="*/ 90678 w 274859"/>
                  <a:gd name="connsiteY53" fmla="*/ 98 h 44272"/>
                  <a:gd name="connsiteX54" fmla="*/ 93998 w 274859"/>
                  <a:gd name="connsiteY54" fmla="*/ 98 h 44272"/>
                  <a:gd name="connsiteX55" fmla="*/ 103775 w 274859"/>
                  <a:gd name="connsiteY55" fmla="*/ 98 h 44272"/>
                  <a:gd name="connsiteX56" fmla="*/ 103775 w 274859"/>
                  <a:gd name="connsiteY56" fmla="*/ 44371 h 44272"/>
                  <a:gd name="connsiteX57" fmla="*/ 100455 w 274859"/>
                  <a:gd name="connsiteY57" fmla="*/ 44371 h 44272"/>
                  <a:gd name="connsiteX58" fmla="*/ 100455 w 274859"/>
                  <a:gd name="connsiteY58" fmla="*/ 98 h 44272"/>
                  <a:gd name="connsiteX59" fmla="*/ 103775 w 274859"/>
                  <a:gd name="connsiteY59" fmla="*/ 98 h 44272"/>
                  <a:gd name="connsiteX60" fmla="*/ 111892 w 274859"/>
                  <a:gd name="connsiteY60" fmla="*/ 98 h 44272"/>
                  <a:gd name="connsiteX61" fmla="*/ 111892 w 274859"/>
                  <a:gd name="connsiteY61" fmla="*/ 44371 h 44272"/>
                  <a:gd name="connsiteX62" fmla="*/ 108572 w 274859"/>
                  <a:gd name="connsiteY62" fmla="*/ 44371 h 44272"/>
                  <a:gd name="connsiteX63" fmla="*/ 108572 w 274859"/>
                  <a:gd name="connsiteY63" fmla="*/ 98 h 44272"/>
                  <a:gd name="connsiteX64" fmla="*/ 111892 w 274859"/>
                  <a:gd name="connsiteY64" fmla="*/ 98 h 44272"/>
                  <a:gd name="connsiteX65" fmla="*/ 121669 w 274859"/>
                  <a:gd name="connsiteY65" fmla="*/ 98 h 44272"/>
                  <a:gd name="connsiteX66" fmla="*/ 121669 w 274859"/>
                  <a:gd name="connsiteY66" fmla="*/ 44371 h 44272"/>
                  <a:gd name="connsiteX67" fmla="*/ 118348 w 274859"/>
                  <a:gd name="connsiteY67" fmla="*/ 44371 h 44272"/>
                  <a:gd name="connsiteX68" fmla="*/ 118348 w 274859"/>
                  <a:gd name="connsiteY68" fmla="*/ 98 h 44272"/>
                  <a:gd name="connsiteX69" fmla="*/ 121669 w 274859"/>
                  <a:gd name="connsiteY69" fmla="*/ 98 h 44272"/>
                  <a:gd name="connsiteX70" fmla="*/ 131630 w 274859"/>
                  <a:gd name="connsiteY70" fmla="*/ 98 h 44272"/>
                  <a:gd name="connsiteX71" fmla="*/ 131630 w 274859"/>
                  <a:gd name="connsiteY71" fmla="*/ 44371 h 44272"/>
                  <a:gd name="connsiteX72" fmla="*/ 128310 w 274859"/>
                  <a:gd name="connsiteY72" fmla="*/ 44371 h 44272"/>
                  <a:gd name="connsiteX73" fmla="*/ 128310 w 274859"/>
                  <a:gd name="connsiteY73" fmla="*/ 98 h 44272"/>
                  <a:gd name="connsiteX74" fmla="*/ 131630 w 274859"/>
                  <a:gd name="connsiteY74" fmla="*/ 98 h 44272"/>
                  <a:gd name="connsiteX75" fmla="*/ 139747 w 274859"/>
                  <a:gd name="connsiteY75" fmla="*/ 98 h 44272"/>
                  <a:gd name="connsiteX76" fmla="*/ 139747 w 274859"/>
                  <a:gd name="connsiteY76" fmla="*/ 44371 h 44272"/>
                  <a:gd name="connsiteX77" fmla="*/ 136426 w 274859"/>
                  <a:gd name="connsiteY77" fmla="*/ 44371 h 44272"/>
                  <a:gd name="connsiteX78" fmla="*/ 136426 w 274859"/>
                  <a:gd name="connsiteY78" fmla="*/ 98 h 44272"/>
                  <a:gd name="connsiteX79" fmla="*/ 139747 w 274859"/>
                  <a:gd name="connsiteY79" fmla="*/ 98 h 44272"/>
                  <a:gd name="connsiteX80" fmla="*/ 149524 w 274859"/>
                  <a:gd name="connsiteY80" fmla="*/ 98 h 44272"/>
                  <a:gd name="connsiteX81" fmla="*/ 149524 w 274859"/>
                  <a:gd name="connsiteY81" fmla="*/ 44371 h 44272"/>
                  <a:gd name="connsiteX82" fmla="*/ 146203 w 274859"/>
                  <a:gd name="connsiteY82" fmla="*/ 44371 h 44272"/>
                  <a:gd name="connsiteX83" fmla="*/ 146203 w 274859"/>
                  <a:gd name="connsiteY83" fmla="*/ 98 h 44272"/>
                  <a:gd name="connsiteX84" fmla="*/ 149524 w 274859"/>
                  <a:gd name="connsiteY84" fmla="*/ 98 h 44272"/>
                  <a:gd name="connsiteX85" fmla="*/ 157640 w 274859"/>
                  <a:gd name="connsiteY85" fmla="*/ 98 h 44272"/>
                  <a:gd name="connsiteX86" fmla="*/ 157640 w 274859"/>
                  <a:gd name="connsiteY86" fmla="*/ 44371 h 44272"/>
                  <a:gd name="connsiteX87" fmla="*/ 154320 w 274859"/>
                  <a:gd name="connsiteY87" fmla="*/ 44371 h 44272"/>
                  <a:gd name="connsiteX88" fmla="*/ 154320 w 274859"/>
                  <a:gd name="connsiteY88" fmla="*/ 98 h 44272"/>
                  <a:gd name="connsiteX89" fmla="*/ 157640 w 274859"/>
                  <a:gd name="connsiteY89" fmla="*/ 98 h 44272"/>
                  <a:gd name="connsiteX90" fmla="*/ 167602 w 274859"/>
                  <a:gd name="connsiteY90" fmla="*/ 98 h 44272"/>
                  <a:gd name="connsiteX91" fmla="*/ 167602 w 274859"/>
                  <a:gd name="connsiteY91" fmla="*/ 44371 h 44272"/>
                  <a:gd name="connsiteX92" fmla="*/ 164281 w 274859"/>
                  <a:gd name="connsiteY92" fmla="*/ 44371 h 44272"/>
                  <a:gd name="connsiteX93" fmla="*/ 164281 w 274859"/>
                  <a:gd name="connsiteY93" fmla="*/ 98 h 44272"/>
                  <a:gd name="connsiteX94" fmla="*/ 167602 w 274859"/>
                  <a:gd name="connsiteY94" fmla="*/ 98 h 44272"/>
                  <a:gd name="connsiteX95" fmla="*/ 175718 w 274859"/>
                  <a:gd name="connsiteY95" fmla="*/ 98 h 44272"/>
                  <a:gd name="connsiteX96" fmla="*/ 175718 w 274859"/>
                  <a:gd name="connsiteY96" fmla="*/ 44371 h 44272"/>
                  <a:gd name="connsiteX97" fmla="*/ 172398 w 274859"/>
                  <a:gd name="connsiteY97" fmla="*/ 44371 h 44272"/>
                  <a:gd name="connsiteX98" fmla="*/ 172398 w 274859"/>
                  <a:gd name="connsiteY98" fmla="*/ 98 h 44272"/>
                  <a:gd name="connsiteX99" fmla="*/ 175718 w 274859"/>
                  <a:gd name="connsiteY99" fmla="*/ 98 h 44272"/>
                  <a:gd name="connsiteX100" fmla="*/ 185495 w 274859"/>
                  <a:gd name="connsiteY100" fmla="*/ 98 h 44272"/>
                  <a:gd name="connsiteX101" fmla="*/ 185495 w 274859"/>
                  <a:gd name="connsiteY101" fmla="*/ 44371 h 44272"/>
                  <a:gd name="connsiteX102" fmla="*/ 182175 w 274859"/>
                  <a:gd name="connsiteY102" fmla="*/ 44371 h 44272"/>
                  <a:gd name="connsiteX103" fmla="*/ 182175 w 274859"/>
                  <a:gd name="connsiteY103" fmla="*/ 98 h 44272"/>
                  <a:gd name="connsiteX104" fmla="*/ 185495 w 274859"/>
                  <a:gd name="connsiteY104" fmla="*/ 98 h 44272"/>
                  <a:gd name="connsiteX105" fmla="*/ 193796 w 274859"/>
                  <a:gd name="connsiteY105" fmla="*/ 98 h 44272"/>
                  <a:gd name="connsiteX106" fmla="*/ 193796 w 274859"/>
                  <a:gd name="connsiteY106" fmla="*/ 44371 h 44272"/>
                  <a:gd name="connsiteX107" fmla="*/ 190476 w 274859"/>
                  <a:gd name="connsiteY107" fmla="*/ 44371 h 44272"/>
                  <a:gd name="connsiteX108" fmla="*/ 190476 w 274859"/>
                  <a:gd name="connsiteY108" fmla="*/ 98 h 44272"/>
                  <a:gd name="connsiteX109" fmla="*/ 193796 w 274859"/>
                  <a:gd name="connsiteY109" fmla="*/ 98 h 44272"/>
                  <a:gd name="connsiteX110" fmla="*/ 203573 w 274859"/>
                  <a:gd name="connsiteY110" fmla="*/ 98 h 44272"/>
                  <a:gd name="connsiteX111" fmla="*/ 203573 w 274859"/>
                  <a:gd name="connsiteY111" fmla="*/ 44371 h 44272"/>
                  <a:gd name="connsiteX112" fmla="*/ 200253 w 274859"/>
                  <a:gd name="connsiteY112" fmla="*/ 44371 h 44272"/>
                  <a:gd name="connsiteX113" fmla="*/ 200253 w 274859"/>
                  <a:gd name="connsiteY113" fmla="*/ 98 h 44272"/>
                  <a:gd name="connsiteX114" fmla="*/ 203573 w 274859"/>
                  <a:gd name="connsiteY114" fmla="*/ 98 h 44272"/>
                  <a:gd name="connsiteX115" fmla="*/ 211690 w 274859"/>
                  <a:gd name="connsiteY115" fmla="*/ 98 h 44272"/>
                  <a:gd name="connsiteX116" fmla="*/ 211690 w 274859"/>
                  <a:gd name="connsiteY116" fmla="*/ 44371 h 44272"/>
                  <a:gd name="connsiteX117" fmla="*/ 208369 w 274859"/>
                  <a:gd name="connsiteY117" fmla="*/ 44371 h 44272"/>
                  <a:gd name="connsiteX118" fmla="*/ 208369 w 274859"/>
                  <a:gd name="connsiteY118" fmla="*/ 98 h 44272"/>
                  <a:gd name="connsiteX119" fmla="*/ 211690 w 274859"/>
                  <a:gd name="connsiteY119" fmla="*/ 98 h 44272"/>
                  <a:gd name="connsiteX120" fmla="*/ 221467 w 274859"/>
                  <a:gd name="connsiteY120" fmla="*/ 98 h 44272"/>
                  <a:gd name="connsiteX121" fmla="*/ 221467 w 274859"/>
                  <a:gd name="connsiteY121" fmla="*/ 44371 h 44272"/>
                  <a:gd name="connsiteX122" fmla="*/ 218146 w 274859"/>
                  <a:gd name="connsiteY122" fmla="*/ 44371 h 44272"/>
                  <a:gd name="connsiteX123" fmla="*/ 218146 w 274859"/>
                  <a:gd name="connsiteY123" fmla="*/ 98 h 44272"/>
                  <a:gd name="connsiteX124" fmla="*/ 221467 w 274859"/>
                  <a:gd name="connsiteY124" fmla="*/ 98 h 44272"/>
                  <a:gd name="connsiteX125" fmla="*/ 229768 w 274859"/>
                  <a:gd name="connsiteY125" fmla="*/ 98 h 44272"/>
                  <a:gd name="connsiteX126" fmla="*/ 229768 w 274859"/>
                  <a:gd name="connsiteY126" fmla="*/ 44371 h 44272"/>
                  <a:gd name="connsiteX127" fmla="*/ 226447 w 274859"/>
                  <a:gd name="connsiteY127" fmla="*/ 44371 h 44272"/>
                  <a:gd name="connsiteX128" fmla="*/ 226447 w 274859"/>
                  <a:gd name="connsiteY128" fmla="*/ 98 h 44272"/>
                  <a:gd name="connsiteX129" fmla="*/ 229768 w 274859"/>
                  <a:gd name="connsiteY129" fmla="*/ 98 h 44272"/>
                  <a:gd name="connsiteX130" fmla="*/ 239545 w 274859"/>
                  <a:gd name="connsiteY130" fmla="*/ 98 h 44272"/>
                  <a:gd name="connsiteX131" fmla="*/ 239545 w 274859"/>
                  <a:gd name="connsiteY131" fmla="*/ 44371 h 44272"/>
                  <a:gd name="connsiteX132" fmla="*/ 236224 w 274859"/>
                  <a:gd name="connsiteY132" fmla="*/ 44371 h 44272"/>
                  <a:gd name="connsiteX133" fmla="*/ 236224 w 274859"/>
                  <a:gd name="connsiteY133" fmla="*/ 98 h 44272"/>
                  <a:gd name="connsiteX134" fmla="*/ 239545 w 274859"/>
                  <a:gd name="connsiteY134" fmla="*/ 98 h 44272"/>
                  <a:gd name="connsiteX135" fmla="*/ 249322 w 274859"/>
                  <a:gd name="connsiteY135" fmla="*/ 98 h 44272"/>
                  <a:gd name="connsiteX136" fmla="*/ 249322 w 274859"/>
                  <a:gd name="connsiteY136" fmla="*/ 44371 h 44272"/>
                  <a:gd name="connsiteX137" fmla="*/ 246001 w 274859"/>
                  <a:gd name="connsiteY137" fmla="*/ 44371 h 44272"/>
                  <a:gd name="connsiteX138" fmla="*/ 246001 w 274859"/>
                  <a:gd name="connsiteY138" fmla="*/ 98 h 44272"/>
                  <a:gd name="connsiteX139" fmla="*/ 249322 w 274859"/>
                  <a:gd name="connsiteY139" fmla="*/ 98 h 44272"/>
                  <a:gd name="connsiteX140" fmla="*/ 257438 w 274859"/>
                  <a:gd name="connsiteY140" fmla="*/ 98 h 44272"/>
                  <a:gd name="connsiteX141" fmla="*/ 257438 w 274859"/>
                  <a:gd name="connsiteY141" fmla="*/ 44371 h 44272"/>
                  <a:gd name="connsiteX142" fmla="*/ 254302 w 274859"/>
                  <a:gd name="connsiteY142" fmla="*/ 44371 h 44272"/>
                  <a:gd name="connsiteX143" fmla="*/ 254302 w 274859"/>
                  <a:gd name="connsiteY143" fmla="*/ 98 h 44272"/>
                  <a:gd name="connsiteX144" fmla="*/ 257438 w 274859"/>
                  <a:gd name="connsiteY144" fmla="*/ 98 h 44272"/>
                  <a:gd name="connsiteX145" fmla="*/ 267400 w 274859"/>
                  <a:gd name="connsiteY145" fmla="*/ 98 h 44272"/>
                  <a:gd name="connsiteX146" fmla="*/ 267400 w 274859"/>
                  <a:gd name="connsiteY146" fmla="*/ 44371 h 44272"/>
                  <a:gd name="connsiteX147" fmla="*/ 264079 w 274859"/>
                  <a:gd name="connsiteY147" fmla="*/ 44371 h 44272"/>
                  <a:gd name="connsiteX148" fmla="*/ 264079 w 274859"/>
                  <a:gd name="connsiteY148" fmla="*/ 98 h 44272"/>
                  <a:gd name="connsiteX149" fmla="*/ 267400 w 274859"/>
                  <a:gd name="connsiteY149" fmla="*/ 98 h 44272"/>
                  <a:gd name="connsiteX150" fmla="*/ 275516 w 274859"/>
                  <a:gd name="connsiteY150" fmla="*/ 98 h 44272"/>
                  <a:gd name="connsiteX151" fmla="*/ 275516 w 274859"/>
                  <a:gd name="connsiteY151" fmla="*/ 44371 h 44272"/>
                  <a:gd name="connsiteX152" fmla="*/ 272196 w 274859"/>
                  <a:gd name="connsiteY152" fmla="*/ 44371 h 44272"/>
                  <a:gd name="connsiteX153" fmla="*/ 272196 w 274859"/>
                  <a:gd name="connsiteY153" fmla="*/ 98 h 44272"/>
                  <a:gd name="connsiteX154" fmla="*/ 275516 w 274859"/>
                  <a:gd name="connsiteY154" fmla="*/ 98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274859" h="44272">
                    <a:moveTo>
                      <a:pt x="3977" y="98"/>
                    </a:moveTo>
                    <a:lnTo>
                      <a:pt x="3977" y="44371"/>
                    </a:lnTo>
                    <a:lnTo>
                      <a:pt x="657" y="44371"/>
                    </a:lnTo>
                    <a:lnTo>
                      <a:pt x="657" y="98"/>
                    </a:lnTo>
                    <a:lnTo>
                      <a:pt x="3977" y="98"/>
                    </a:lnTo>
                    <a:close/>
                    <a:moveTo>
                      <a:pt x="13754" y="98"/>
                    </a:moveTo>
                    <a:lnTo>
                      <a:pt x="13754" y="44371"/>
                    </a:lnTo>
                    <a:lnTo>
                      <a:pt x="10434" y="44371"/>
                    </a:lnTo>
                    <a:lnTo>
                      <a:pt x="10434" y="98"/>
                    </a:lnTo>
                    <a:lnTo>
                      <a:pt x="13754" y="98"/>
                    </a:lnTo>
                    <a:close/>
                    <a:moveTo>
                      <a:pt x="21871" y="98"/>
                    </a:moveTo>
                    <a:lnTo>
                      <a:pt x="21871" y="44371"/>
                    </a:lnTo>
                    <a:lnTo>
                      <a:pt x="18551" y="44371"/>
                    </a:lnTo>
                    <a:lnTo>
                      <a:pt x="18551" y="98"/>
                    </a:lnTo>
                    <a:lnTo>
                      <a:pt x="21871" y="98"/>
                    </a:lnTo>
                    <a:close/>
                    <a:moveTo>
                      <a:pt x="31832" y="98"/>
                    </a:moveTo>
                    <a:lnTo>
                      <a:pt x="31832" y="44371"/>
                    </a:lnTo>
                    <a:lnTo>
                      <a:pt x="28512" y="44371"/>
                    </a:lnTo>
                    <a:lnTo>
                      <a:pt x="28512" y="98"/>
                    </a:lnTo>
                    <a:lnTo>
                      <a:pt x="31832" y="98"/>
                    </a:lnTo>
                    <a:close/>
                    <a:moveTo>
                      <a:pt x="39949" y="98"/>
                    </a:moveTo>
                    <a:lnTo>
                      <a:pt x="39949" y="44371"/>
                    </a:lnTo>
                    <a:lnTo>
                      <a:pt x="36629" y="44371"/>
                    </a:lnTo>
                    <a:lnTo>
                      <a:pt x="36629" y="98"/>
                    </a:lnTo>
                    <a:lnTo>
                      <a:pt x="39949" y="98"/>
                    </a:lnTo>
                    <a:close/>
                    <a:moveTo>
                      <a:pt x="49726" y="98"/>
                    </a:moveTo>
                    <a:lnTo>
                      <a:pt x="49726" y="44371"/>
                    </a:lnTo>
                    <a:lnTo>
                      <a:pt x="46405" y="44371"/>
                    </a:lnTo>
                    <a:lnTo>
                      <a:pt x="46405" y="98"/>
                    </a:lnTo>
                    <a:lnTo>
                      <a:pt x="49726" y="98"/>
                    </a:lnTo>
                    <a:close/>
                    <a:moveTo>
                      <a:pt x="57842" y="98"/>
                    </a:moveTo>
                    <a:lnTo>
                      <a:pt x="57842" y="44371"/>
                    </a:lnTo>
                    <a:lnTo>
                      <a:pt x="54707" y="44371"/>
                    </a:lnTo>
                    <a:lnTo>
                      <a:pt x="54707" y="98"/>
                    </a:lnTo>
                    <a:lnTo>
                      <a:pt x="57842" y="98"/>
                    </a:lnTo>
                    <a:close/>
                    <a:moveTo>
                      <a:pt x="67804" y="98"/>
                    </a:moveTo>
                    <a:lnTo>
                      <a:pt x="67804" y="44371"/>
                    </a:lnTo>
                    <a:lnTo>
                      <a:pt x="64483" y="44371"/>
                    </a:lnTo>
                    <a:lnTo>
                      <a:pt x="64483" y="98"/>
                    </a:lnTo>
                    <a:lnTo>
                      <a:pt x="67804" y="98"/>
                    </a:lnTo>
                    <a:close/>
                    <a:moveTo>
                      <a:pt x="75920" y="98"/>
                    </a:moveTo>
                    <a:lnTo>
                      <a:pt x="75920" y="44371"/>
                    </a:lnTo>
                    <a:lnTo>
                      <a:pt x="72600" y="44371"/>
                    </a:lnTo>
                    <a:lnTo>
                      <a:pt x="72600" y="98"/>
                    </a:lnTo>
                    <a:lnTo>
                      <a:pt x="75920" y="98"/>
                    </a:lnTo>
                    <a:close/>
                    <a:moveTo>
                      <a:pt x="85697" y="98"/>
                    </a:moveTo>
                    <a:lnTo>
                      <a:pt x="85697" y="44371"/>
                    </a:lnTo>
                    <a:lnTo>
                      <a:pt x="82377" y="44371"/>
                    </a:lnTo>
                    <a:lnTo>
                      <a:pt x="82377" y="98"/>
                    </a:lnTo>
                    <a:lnTo>
                      <a:pt x="85697" y="98"/>
                    </a:lnTo>
                    <a:close/>
                    <a:moveTo>
                      <a:pt x="93998" y="98"/>
                    </a:moveTo>
                    <a:lnTo>
                      <a:pt x="93998" y="44371"/>
                    </a:lnTo>
                    <a:lnTo>
                      <a:pt x="90678" y="44371"/>
                    </a:lnTo>
                    <a:lnTo>
                      <a:pt x="90678" y="98"/>
                    </a:lnTo>
                    <a:lnTo>
                      <a:pt x="93998" y="98"/>
                    </a:lnTo>
                    <a:close/>
                    <a:moveTo>
                      <a:pt x="103775" y="98"/>
                    </a:moveTo>
                    <a:lnTo>
                      <a:pt x="103775" y="44371"/>
                    </a:lnTo>
                    <a:lnTo>
                      <a:pt x="100455" y="44371"/>
                    </a:lnTo>
                    <a:lnTo>
                      <a:pt x="100455" y="98"/>
                    </a:lnTo>
                    <a:lnTo>
                      <a:pt x="103775" y="98"/>
                    </a:lnTo>
                    <a:close/>
                    <a:moveTo>
                      <a:pt x="111892" y="98"/>
                    </a:moveTo>
                    <a:lnTo>
                      <a:pt x="111892" y="44371"/>
                    </a:lnTo>
                    <a:lnTo>
                      <a:pt x="108572" y="44371"/>
                    </a:lnTo>
                    <a:lnTo>
                      <a:pt x="108572" y="98"/>
                    </a:lnTo>
                    <a:lnTo>
                      <a:pt x="111892" y="98"/>
                    </a:lnTo>
                    <a:close/>
                    <a:moveTo>
                      <a:pt x="121669" y="98"/>
                    </a:moveTo>
                    <a:lnTo>
                      <a:pt x="121669" y="44371"/>
                    </a:lnTo>
                    <a:lnTo>
                      <a:pt x="118348" y="44371"/>
                    </a:lnTo>
                    <a:lnTo>
                      <a:pt x="118348" y="98"/>
                    </a:lnTo>
                    <a:lnTo>
                      <a:pt x="121669" y="98"/>
                    </a:lnTo>
                    <a:close/>
                    <a:moveTo>
                      <a:pt x="131630" y="98"/>
                    </a:moveTo>
                    <a:lnTo>
                      <a:pt x="131630" y="44371"/>
                    </a:lnTo>
                    <a:lnTo>
                      <a:pt x="128310" y="44371"/>
                    </a:lnTo>
                    <a:lnTo>
                      <a:pt x="128310" y="98"/>
                    </a:lnTo>
                    <a:lnTo>
                      <a:pt x="131630" y="98"/>
                    </a:lnTo>
                    <a:close/>
                    <a:moveTo>
                      <a:pt x="139747" y="98"/>
                    </a:moveTo>
                    <a:lnTo>
                      <a:pt x="139747" y="44371"/>
                    </a:lnTo>
                    <a:lnTo>
                      <a:pt x="136426" y="44371"/>
                    </a:lnTo>
                    <a:lnTo>
                      <a:pt x="136426" y="98"/>
                    </a:lnTo>
                    <a:lnTo>
                      <a:pt x="139747" y="98"/>
                    </a:lnTo>
                    <a:close/>
                    <a:moveTo>
                      <a:pt x="149524" y="98"/>
                    </a:moveTo>
                    <a:lnTo>
                      <a:pt x="149524" y="44371"/>
                    </a:lnTo>
                    <a:lnTo>
                      <a:pt x="146203" y="44371"/>
                    </a:lnTo>
                    <a:lnTo>
                      <a:pt x="146203" y="98"/>
                    </a:lnTo>
                    <a:lnTo>
                      <a:pt x="149524" y="98"/>
                    </a:lnTo>
                    <a:close/>
                    <a:moveTo>
                      <a:pt x="157640" y="98"/>
                    </a:moveTo>
                    <a:lnTo>
                      <a:pt x="157640" y="44371"/>
                    </a:lnTo>
                    <a:lnTo>
                      <a:pt x="154320" y="44371"/>
                    </a:lnTo>
                    <a:lnTo>
                      <a:pt x="154320" y="98"/>
                    </a:lnTo>
                    <a:lnTo>
                      <a:pt x="157640" y="98"/>
                    </a:lnTo>
                    <a:close/>
                    <a:moveTo>
                      <a:pt x="167602" y="98"/>
                    </a:moveTo>
                    <a:lnTo>
                      <a:pt x="167602" y="44371"/>
                    </a:lnTo>
                    <a:lnTo>
                      <a:pt x="164281" y="44371"/>
                    </a:lnTo>
                    <a:lnTo>
                      <a:pt x="164281" y="98"/>
                    </a:lnTo>
                    <a:lnTo>
                      <a:pt x="167602" y="98"/>
                    </a:lnTo>
                    <a:close/>
                    <a:moveTo>
                      <a:pt x="175718" y="98"/>
                    </a:moveTo>
                    <a:lnTo>
                      <a:pt x="175718" y="44371"/>
                    </a:lnTo>
                    <a:lnTo>
                      <a:pt x="172398" y="44371"/>
                    </a:lnTo>
                    <a:lnTo>
                      <a:pt x="172398" y="98"/>
                    </a:lnTo>
                    <a:lnTo>
                      <a:pt x="175718" y="98"/>
                    </a:lnTo>
                    <a:close/>
                    <a:moveTo>
                      <a:pt x="185495" y="98"/>
                    </a:moveTo>
                    <a:lnTo>
                      <a:pt x="185495" y="44371"/>
                    </a:lnTo>
                    <a:lnTo>
                      <a:pt x="182175" y="44371"/>
                    </a:lnTo>
                    <a:lnTo>
                      <a:pt x="182175" y="98"/>
                    </a:lnTo>
                    <a:lnTo>
                      <a:pt x="185495" y="98"/>
                    </a:lnTo>
                    <a:close/>
                    <a:moveTo>
                      <a:pt x="193796" y="98"/>
                    </a:moveTo>
                    <a:lnTo>
                      <a:pt x="193796" y="44371"/>
                    </a:lnTo>
                    <a:lnTo>
                      <a:pt x="190476" y="44371"/>
                    </a:lnTo>
                    <a:lnTo>
                      <a:pt x="190476" y="98"/>
                    </a:lnTo>
                    <a:lnTo>
                      <a:pt x="193796" y="98"/>
                    </a:lnTo>
                    <a:close/>
                    <a:moveTo>
                      <a:pt x="203573" y="98"/>
                    </a:moveTo>
                    <a:lnTo>
                      <a:pt x="203573" y="44371"/>
                    </a:lnTo>
                    <a:lnTo>
                      <a:pt x="200253" y="44371"/>
                    </a:lnTo>
                    <a:lnTo>
                      <a:pt x="200253" y="98"/>
                    </a:lnTo>
                    <a:lnTo>
                      <a:pt x="203573" y="98"/>
                    </a:lnTo>
                    <a:close/>
                    <a:moveTo>
                      <a:pt x="211690" y="98"/>
                    </a:moveTo>
                    <a:lnTo>
                      <a:pt x="211690" y="44371"/>
                    </a:lnTo>
                    <a:lnTo>
                      <a:pt x="208369" y="44371"/>
                    </a:lnTo>
                    <a:lnTo>
                      <a:pt x="208369" y="98"/>
                    </a:lnTo>
                    <a:lnTo>
                      <a:pt x="211690" y="98"/>
                    </a:lnTo>
                    <a:close/>
                    <a:moveTo>
                      <a:pt x="221467" y="98"/>
                    </a:moveTo>
                    <a:lnTo>
                      <a:pt x="221467" y="44371"/>
                    </a:lnTo>
                    <a:lnTo>
                      <a:pt x="218146" y="44371"/>
                    </a:lnTo>
                    <a:lnTo>
                      <a:pt x="218146" y="98"/>
                    </a:lnTo>
                    <a:lnTo>
                      <a:pt x="221467" y="98"/>
                    </a:lnTo>
                    <a:close/>
                    <a:moveTo>
                      <a:pt x="229768" y="98"/>
                    </a:moveTo>
                    <a:lnTo>
                      <a:pt x="229768" y="44371"/>
                    </a:lnTo>
                    <a:lnTo>
                      <a:pt x="226447" y="44371"/>
                    </a:lnTo>
                    <a:lnTo>
                      <a:pt x="226447" y="98"/>
                    </a:lnTo>
                    <a:lnTo>
                      <a:pt x="229768" y="98"/>
                    </a:lnTo>
                    <a:close/>
                    <a:moveTo>
                      <a:pt x="239545" y="98"/>
                    </a:moveTo>
                    <a:lnTo>
                      <a:pt x="239545" y="44371"/>
                    </a:lnTo>
                    <a:lnTo>
                      <a:pt x="236224" y="44371"/>
                    </a:lnTo>
                    <a:lnTo>
                      <a:pt x="236224" y="98"/>
                    </a:lnTo>
                    <a:lnTo>
                      <a:pt x="239545" y="98"/>
                    </a:lnTo>
                    <a:close/>
                    <a:moveTo>
                      <a:pt x="249322" y="98"/>
                    </a:moveTo>
                    <a:lnTo>
                      <a:pt x="249322" y="44371"/>
                    </a:lnTo>
                    <a:lnTo>
                      <a:pt x="246001" y="44371"/>
                    </a:lnTo>
                    <a:lnTo>
                      <a:pt x="246001" y="98"/>
                    </a:lnTo>
                    <a:lnTo>
                      <a:pt x="249322" y="98"/>
                    </a:lnTo>
                    <a:close/>
                    <a:moveTo>
                      <a:pt x="257438" y="98"/>
                    </a:moveTo>
                    <a:lnTo>
                      <a:pt x="257438" y="44371"/>
                    </a:lnTo>
                    <a:lnTo>
                      <a:pt x="254302" y="44371"/>
                    </a:lnTo>
                    <a:lnTo>
                      <a:pt x="254302" y="98"/>
                    </a:lnTo>
                    <a:lnTo>
                      <a:pt x="257438" y="98"/>
                    </a:lnTo>
                    <a:close/>
                    <a:moveTo>
                      <a:pt x="267400" y="98"/>
                    </a:moveTo>
                    <a:lnTo>
                      <a:pt x="267400" y="44371"/>
                    </a:lnTo>
                    <a:lnTo>
                      <a:pt x="264079" y="44371"/>
                    </a:lnTo>
                    <a:lnTo>
                      <a:pt x="264079" y="98"/>
                    </a:lnTo>
                    <a:lnTo>
                      <a:pt x="267400" y="98"/>
                    </a:lnTo>
                    <a:close/>
                    <a:moveTo>
                      <a:pt x="275516" y="98"/>
                    </a:moveTo>
                    <a:lnTo>
                      <a:pt x="275516" y="44371"/>
                    </a:lnTo>
                    <a:lnTo>
                      <a:pt x="272196" y="44371"/>
                    </a:lnTo>
                    <a:lnTo>
                      <a:pt x="272196" y="98"/>
                    </a:lnTo>
                    <a:lnTo>
                      <a:pt x="275516" y="98"/>
                    </a:lnTo>
                    <a:close/>
                  </a:path>
                </a:pathLst>
              </a:custGeom>
              <a:solidFill>
                <a:srgbClr val="000000">
                  <a:alpha val="10000"/>
                </a:srgbClr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3DAC1102-615E-4B63-AF57-54A37A07F022}"/>
                  </a:ext>
                </a:extLst>
              </p:cNvPr>
              <p:cNvSpPr/>
              <p:nvPr/>
            </p:nvSpPr>
            <p:spPr>
              <a:xfrm>
                <a:off x="5951929" y="1311078"/>
                <a:ext cx="274859" cy="44272"/>
              </a:xfrm>
              <a:custGeom>
                <a:avLst/>
                <a:gdLst>
                  <a:gd name="connsiteX0" fmla="*/ 3977 w 274859"/>
                  <a:gd name="connsiteY0" fmla="*/ 98 h 44272"/>
                  <a:gd name="connsiteX1" fmla="*/ 3977 w 274859"/>
                  <a:gd name="connsiteY1" fmla="*/ 44371 h 44272"/>
                  <a:gd name="connsiteX2" fmla="*/ 657 w 274859"/>
                  <a:gd name="connsiteY2" fmla="*/ 44371 h 44272"/>
                  <a:gd name="connsiteX3" fmla="*/ 657 w 274859"/>
                  <a:gd name="connsiteY3" fmla="*/ 98 h 44272"/>
                  <a:gd name="connsiteX4" fmla="*/ 3977 w 274859"/>
                  <a:gd name="connsiteY4" fmla="*/ 98 h 44272"/>
                  <a:gd name="connsiteX5" fmla="*/ 13754 w 274859"/>
                  <a:gd name="connsiteY5" fmla="*/ 98 h 44272"/>
                  <a:gd name="connsiteX6" fmla="*/ 13754 w 274859"/>
                  <a:gd name="connsiteY6" fmla="*/ 44371 h 44272"/>
                  <a:gd name="connsiteX7" fmla="*/ 10434 w 274859"/>
                  <a:gd name="connsiteY7" fmla="*/ 44371 h 44272"/>
                  <a:gd name="connsiteX8" fmla="*/ 10434 w 274859"/>
                  <a:gd name="connsiteY8" fmla="*/ 98 h 44272"/>
                  <a:gd name="connsiteX9" fmla="*/ 13754 w 274859"/>
                  <a:gd name="connsiteY9" fmla="*/ 98 h 44272"/>
                  <a:gd name="connsiteX10" fmla="*/ 22055 w 274859"/>
                  <a:gd name="connsiteY10" fmla="*/ 98 h 44272"/>
                  <a:gd name="connsiteX11" fmla="*/ 22055 w 274859"/>
                  <a:gd name="connsiteY11" fmla="*/ 44371 h 44272"/>
                  <a:gd name="connsiteX12" fmla="*/ 18735 w 274859"/>
                  <a:gd name="connsiteY12" fmla="*/ 44371 h 44272"/>
                  <a:gd name="connsiteX13" fmla="*/ 18735 w 274859"/>
                  <a:gd name="connsiteY13" fmla="*/ 98 h 44272"/>
                  <a:gd name="connsiteX14" fmla="*/ 22055 w 274859"/>
                  <a:gd name="connsiteY14" fmla="*/ 98 h 44272"/>
                  <a:gd name="connsiteX15" fmla="*/ 31832 w 274859"/>
                  <a:gd name="connsiteY15" fmla="*/ 98 h 44272"/>
                  <a:gd name="connsiteX16" fmla="*/ 31832 w 274859"/>
                  <a:gd name="connsiteY16" fmla="*/ 44371 h 44272"/>
                  <a:gd name="connsiteX17" fmla="*/ 28512 w 274859"/>
                  <a:gd name="connsiteY17" fmla="*/ 44371 h 44272"/>
                  <a:gd name="connsiteX18" fmla="*/ 28512 w 274859"/>
                  <a:gd name="connsiteY18" fmla="*/ 98 h 44272"/>
                  <a:gd name="connsiteX19" fmla="*/ 31832 w 274859"/>
                  <a:gd name="connsiteY19" fmla="*/ 98 h 44272"/>
                  <a:gd name="connsiteX20" fmla="*/ 39949 w 274859"/>
                  <a:gd name="connsiteY20" fmla="*/ 98 h 44272"/>
                  <a:gd name="connsiteX21" fmla="*/ 39949 w 274859"/>
                  <a:gd name="connsiteY21" fmla="*/ 44371 h 44272"/>
                  <a:gd name="connsiteX22" fmla="*/ 36629 w 274859"/>
                  <a:gd name="connsiteY22" fmla="*/ 44371 h 44272"/>
                  <a:gd name="connsiteX23" fmla="*/ 36629 w 274859"/>
                  <a:gd name="connsiteY23" fmla="*/ 98 h 44272"/>
                  <a:gd name="connsiteX24" fmla="*/ 39949 w 274859"/>
                  <a:gd name="connsiteY24" fmla="*/ 98 h 44272"/>
                  <a:gd name="connsiteX25" fmla="*/ 49726 w 274859"/>
                  <a:gd name="connsiteY25" fmla="*/ 98 h 44272"/>
                  <a:gd name="connsiteX26" fmla="*/ 49726 w 274859"/>
                  <a:gd name="connsiteY26" fmla="*/ 44371 h 44272"/>
                  <a:gd name="connsiteX27" fmla="*/ 46405 w 274859"/>
                  <a:gd name="connsiteY27" fmla="*/ 44371 h 44272"/>
                  <a:gd name="connsiteX28" fmla="*/ 46405 w 274859"/>
                  <a:gd name="connsiteY28" fmla="*/ 98 h 44272"/>
                  <a:gd name="connsiteX29" fmla="*/ 49726 w 274859"/>
                  <a:gd name="connsiteY29" fmla="*/ 98 h 44272"/>
                  <a:gd name="connsiteX30" fmla="*/ 58027 w 274859"/>
                  <a:gd name="connsiteY30" fmla="*/ 98 h 44272"/>
                  <a:gd name="connsiteX31" fmla="*/ 58027 w 274859"/>
                  <a:gd name="connsiteY31" fmla="*/ 44371 h 44272"/>
                  <a:gd name="connsiteX32" fmla="*/ 54707 w 274859"/>
                  <a:gd name="connsiteY32" fmla="*/ 44371 h 44272"/>
                  <a:gd name="connsiteX33" fmla="*/ 54707 w 274859"/>
                  <a:gd name="connsiteY33" fmla="*/ 98 h 44272"/>
                  <a:gd name="connsiteX34" fmla="*/ 58027 w 274859"/>
                  <a:gd name="connsiteY34" fmla="*/ 98 h 44272"/>
                  <a:gd name="connsiteX35" fmla="*/ 67804 w 274859"/>
                  <a:gd name="connsiteY35" fmla="*/ 98 h 44272"/>
                  <a:gd name="connsiteX36" fmla="*/ 67804 w 274859"/>
                  <a:gd name="connsiteY36" fmla="*/ 44371 h 44272"/>
                  <a:gd name="connsiteX37" fmla="*/ 64483 w 274859"/>
                  <a:gd name="connsiteY37" fmla="*/ 44371 h 44272"/>
                  <a:gd name="connsiteX38" fmla="*/ 64483 w 274859"/>
                  <a:gd name="connsiteY38" fmla="*/ 98 h 44272"/>
                  <a:gd name="connsiteX39" fmla="*/ 67804 w 274859"/>
                  <a:gd name="connsiteY39" fmla="*/ 98 h 44272"/>
                  <a:gd name="connsiteX40" fmla="*/ 75920 w 274859"/>
                  <a:gd name="connsiteY40" fmla="*/ 98 h 44272"/>
                  <a:gd name="connsiteX41" fmla="*/ 75920 w 274859"/>
                  <a:gd name="connsiteY41" fmla="*/ 44371 h 44272"/>
                  <a:gd name="connsiteX42" fmla="*/ 72600 w 274859"/>
                  <a:gd name="connsiteY42" fmla="*/ 44371 h 44272"/>
                  <a:gd name="connsiteX43" fmla="*/ 72600 w 274859"/>
                  <a:gd name="connsiteY43" fmla="*/ 98 h 44272"/>
                  <a:gd name="connsiteX44" fmla="*/ 75920 w 274859"/>
                  <a:gd name="connsiteY44" fmla="*/ 98 h 44272"/>
                  <a:gd name="connsiteX45" fmla="*/ 85697 w 274859"/>
                  <a:gd name="connsiteY45" fmla="*/ 98 h 44272"/>
                  <a:gd name="connsiteX46" fmla="*/ 85697 w 274859"/>
                  <a:gd name="connsiteY46" fmla="*/ 44371 h 44272"/>
                  <a:gd name="connsiteX47" fmla="*/ 82377 w 274859"/>
                  <a:gd name="connsiteY47" fmla="*/ 44371 h 44272"/>
                  <a:gd name="connsiteX48" fmla="*/ 82377 w 274859"/>
                  <a:gd name="connsiteY48" fmla="*/ 98 h 44272"/>
                  <a:gd name="connsiteX49" fmla="*/ 85697 w 274859"/>
                  <a:gd name="connsiteY49" fmla="*/ 98 h 44272"/>
                  <a:gd name="connsiteX50" fmla="*/ 93998 w 274859"/>
                  <a:gd name="connsiteY50" fmla="*/ 98 h 44272"/>
                  <a:gd name="connsiteX51" fmla="*/ 93998 w 274859"/>
                  <a:gd name="connsiteY51" fmla="*/ 44371 h 44272"/>
                  <a:gd name="connsiteX52" fmla="*/ 90678 w 274859"/>
                  <a:gd name="connsiteY52" fmla="*/ 44371 h 44272"/>
                  <a:gd name="connsiteX53" fmla="*/ 90678 w 274859"/>
                  <a:gd name="connsiteY53" fmla="*/ 98 h 44272"/>
                  <a:gd name="connsiteX54" fmla="*/ 93998 w 274859"/>
                  <a:gd name="connsiteY54" fmla="*/ 98 h 44272"/>
                  <a:gd name="connsiteX55" fmla="*/ 103775 w 274859"/>
                  <a:gd name="connsiteY55" fmla="*/ 98 h 44272"/>
                  <a:gd name="connsiteX56" fmla="*/ 103775 w 274859"/>
                  <a:gd name="connsiteY56" fmla="*/ 44371 h 44272"/>
                  <a:gd name="connsiteX57" fmla="*/ 100455 w 274859"/>
                  <a:gd name="connsiteY57" fmla="*/ 44371 h 44272"/>
                  <a:gd name="connsiteX58" fmla="*/ 100455 w 274859"/>
                  <a:gd name="connsiteY58" fmla="*/ 98 h 44272"/>
                  <a:gd name="connsiteX59" fmla="*/ 103775 w 274859"/>
                  <a:gd name="connsiteY59" fmla="*/ 98 h 44272"/>
                  <a:gd name="connsiteX60" fmla="*/ 111892 w 274859"/>
                  <a:gd name="connsiteY60" fmla="*/ 98 h 44272"/>
                  <a:gd name="connsiteX61" fmla="*/ 111892 w 274859"/>
                  <a:gd name="connsiteY61" fmla="*/ 44371 h 44272"/>
                  <a:gd name="connsiteX62" fmla="*/ 108756 w 274859"/>
                  <a:gd name="connsiteY62" fmla="*/ 44371 h 44272"/>
                  <a:gd name="connsiteX63" fmla="*/ 108756 w 274859"/>
                  <a:gd name="connsiteY63" fmla="*/ 98 h 44272"/>
                  <a:gd name="connsiteX64" fmla="*/ 111892 w 274859"/>
                  <a:gd name="connsiteY64" fmla="*/ 98 h 44272"/>
                  <a:gd name="connsiteX65" fmla="*/ 121853 w 274859"/>
                  <a:gd name="connsiteY65" fmla="*/ 98 h 44272"/>
                  <a:gd name="connsiteX66" fmla="*/ 121853 w 274859"/>
                  <a:gd name="connsiteY66" fmla="*/ 44371 h 44272"/>
                  <a:gd name="connsiteX67" fmla="*/ 118533 w 274859"/>
                  <a:gd name="connsiteY67" fmla="*/ 44371 h 44272"/>
                  <a:gd name="connsiteX68" fmla="*/ 118533 w 274859"/>
                  <a:gd name="connsiteY68" fmla="*/ 98 h 44272"/>
                  <a:gd name="connsiteX69" fmla="*/ 121853 w 274859"/>
                  <a:gd name="connsiteY69" fmla="*/ 98 h 44272"/>
                  <a:gd name="connsiteX70" fmla="*/ 131630 w 274859"/>
                  <a:gd name="connsiteY70" fmla="*/ 98 h 44272"/>
                  <a:gd name="connsiteX71" fmla="*/ 131630 w 274859"/>
                  <a:gd name="connsiteY71" fmla="*/ 44371 h 44272"/>
                  <a:gd name="connsiteX72" fmla="*/ 128310 w 274859"/>
                  <a:gd name="connsiteY72" fmla="*/ 44371 h 44272"/>
                  <a:gd name="connsiteX73" fmla="*/ 128310 w 274859"/>
                  <a:gd name="connsiteY73" fmla="*/ 98 h 44272"/>
                  <a:gd name="connsiteX74" fmla="*/ 131630 w 274859"/>
                  <a:gd name="connsiteY74" fmla="*/ 98 h 44272"/>
                  <a:gd name="connsiteX75" fmla="*/ 139747 w 274859"/>
                  <a:gd name="connsiteY75" fmla="*/ 98 h 44272"/>
                  <a:gd name="connsiteX76" fmla="*/ 139747 w 274859"/>
                  <a:gd name="connsiteY76" fmla="*/ 44371 h 44272"/>
                  <a:gd name="connsiteX77" fmla="*/ 136426 w 274859"/>
                  <a:gd name="connsiteY77" fmla="*/ 44371 h 44272"/>
                  <a:gd name="connsiteX78" fmla="*/ 136426 w 274859"/>
                  <a:gd name="connsiteY78" fmla="*/ 98 h 44272"/>
                  <a:gd name="connsiteX79" fmla="*/ 139747 w 274859"/>
                  <a:gd name="connsiteY79" fmla="*/ 98 h 44272"/>
                  <a:gd name="connsiteX80" fmla="*/ 149524 w 274859"/>
                  <a:gd name="connsiteY80" fmla="*/ 98 h 44272"/>
                  <a:gd name="connsiteX81" fmla="*/ 149524 w 274859"/>
                  <a:gd name="connsiteY81" fmla="*/ 44371 h 44272"/>
                  <a:gd name="connsiteX82" fmla="*/ 146203 w 274859"/>
                  <a:gd name="connsiteY82" fmla="*/ 44371 h 44272"/>
                  <a:gd name="connsiteX83" fmla="*/ 146203 w 274859"/>
                  <a:gd name="connsiteY83" fmla="*/ 98 h 44272"/>
                  <a:gd name="connsiteX84" fmla="*/ 149524 w 274859"/>
                  <a:gd name="connsiteY84" fmla="*/ 98 h 44272"/>
                  <a:gd name="connsiteX85" fmla="*/ 157825 w 274859"/>
                  <a:gd name="connsiteY85" fmla="*/ 98 h 44272"/>
                  <a:gd name="connsiteX86" fmla="*/ 157825 w 274859"/>
                  <a:gd name="connsiteY86" fmla="*/ 44371 h 44272"/>
                  <a:gd name="connsiteX87" fmla="*/ 154504 w 274859"/>
                  <a:gd name="connsiteY87" fmla="*/ 44371 h 44272"/>
                  <a:gd name="connsiteX88" fmla="*/ 154504 w 274859"/>
                  <a:gd name="connsiteY88" fmla="*/ 98 h 44272"/>
                  <a:gd name="connsiteX89" fmla="*/ 157825 w 274859"/>
                  <a:gd name="connsiteY89" fmla="*/ 98 h 44272"/>
                  <a:gd name="connsiteX90" fmla="*/ 167602 w 274859"/>
                  <a:gd name="connsiteY90" fmla="*/ 98 h 44272"/>
                  <a:gd name="connsiteX91" fmla="*/ 167602 w 274859"/>
                  <a:gd name="connsiteY91" fmla="*/ 44371 h 44272"/>
                  <a:gd name="connsiteX92" fmla="*/ 164281 w 274859"/>
                  <a:gd name="connsiteY92" fmla="*/ 44371 h 44272"/>
                  <a:gd name="connsiteX93" fmla="*/ 164281 w 274859"/>
                  <a:gd name="connsiteY93" fmla="*/ 98 h 44272"/>
                  <a:gd name="connsiteX94" fmla="*/ 167602 w 274859"/>
                  <a:gd name="connsiteY94" fmla="*/ 98 h 44272"/>
                  <a:gd name="connsiteX95" fmla="*/ 175718 w 274859"/>
                  <a:gd name="connsiteY95" fmla="*/ 98 h 44272"/>
                  <a:gd name="connsiteX96" fmla="*/ 175718 w 274859"/>
                  <a:gd name="connsiteY96" fmla="*/ 44371 h 44272"/>
                  <a:gd name="connsiteX97" fmla="*/ 172398 w 274859"/>
                  <a:gd name="connsiteY97" fmla="*/ 44371 h 44272"/>
                  <a:gd name="connsiteX98" fmla="*/ 172398 w 274859"/>
                  <a:gd name="connsiteY98" fmla="*/ 98 h 44272"/>
                  <a:gd name="connsiteX99" fmla="*/ 175718 w 274859"/>
                  <a:gd name="connsiteY99" fmla="*/ 98 h 44272"/>
                  <a:gd name="connsiteX100" fmla="*/ 185495 w 274859"/>
                  <a:gd name="connsiteY100" fmla="*/ 98 h 44272"/>
                  <a:gd name="connsiteX101" fmla="*/ 185495 w 274859"/>
                  <a:gd name="connsiteY101" fmla="*/ 44371 h 44272"/>
                  <a:gd name="connsiteX102" fmla="*/ 182175 w 274859"/>
                  <a:gd name="connsiteY102" fmla="*/ 44371 h 44272"/>
                  <a:gd name="connsiteX103" fmla="*/ 182175 w 274859"/>
                  <a:gd name="connsiteY103" fmla="*/ 98 h 44272"/>
                  <a:gd name="connsiteX104" fmla="*/ 185495 w 274859"/>
                  <a:gd name="connsiteY104" fmla="*/ 98 h 44272"/>
                  <a:gd name="connsiteX105" fmla="*/ 193796 w 274859"/>
                  <a:gd name="connsiteY105" fmla="*/ 98 h 44272"/>
                  <a:gd name="connsiteX106" fmla="*/ 193796 w 274859"/>
                  <a:gd name="connsiteY106" fmla="*/ 44371 h 44272"/>
                  <a:gd name="connsiteX107" fmla="*/ 190476 w 274859"/>
                  <a:gd name="connsiteY107" fmla="*/ 44371 h 44272"/>
                  <a:gd name="connsiteX108" fmla="*/ 190476 w 274859"/>
                  <a:gd name="connsiteY108" fmla="*/ 98 h 44272"/>
                  <a:gd name="connsiteX109" fmla="*/ 193796 w 274859"/>
                  <a:gd name="connsiteY109" fmla="*/ 98 h 44272"/>
                  <a:gd name="connsiteX110" fmla="*/ 203573 w 274859"/>
                  <a:gd name="connsiteY110" fmla="*/ 98 h 44272"/>
                  <a:gd name="connsiteX111" fmla="*/ 203573 w 274859"/>
                  <a:gd name="connsiteY111" fmla="*/ 44371 h 44272"/>
                  <a:gd name="connsiteX112" fmla="*/ 200253 w 274859"/>
                  <a:gd name="connsiteY112" fmla="*/ 44371 h 44272"/>
                  <a:gd name="connsiteX113" fmla="*/ 200253 w 274859"/>
                  <a:gd name="connsiteY113" fmla="*/ 98 h 44272"/>
                  <a:gd name="connsiteX114" fmla="*/ 203573 w 274859"/>
                  <a:gd name="connsiteY114" fmla="*/ 98 h 44272"/>
                  <a:gd name="connsiteX115" fmla="*/ 211690 w 274859"/>
                  <a:gd name="connsiteY115" fmla="*/ 98 h 44272"/>
                  <a:gd name="connsiteX116" fmla="*/ 211690 w 274859"/>
                  <a:gd name="connsiteY116" fmla="*/ 44371 h 44272"/>
                  <a:gd name="connsiteX117" fmla="*/ 208369 w 274859"/>
                  <a:gd name="connsiteY117" fmla="*/ 44371 h 44272"/>
                  <a:gd name="connsiteX118" fmla="*/ 208369 w 274859"/>
                  <a:gd name="connsiteY118" fmla="*/ 98 h 44272"/>
                  <a:gd name="connsiteX119" fmla="*/ 211690 w 274859"/>
                  <a:gd name="connsiteY119" fmla="*/ 98 h 44272"/>
                  <a:gd name="connsiteX120" fmla="*/ 221651 w 274859"/>
                  <a:gd name="connsiteY120" fmla="*/ 98 h 44272"/>
                  <a:gd name="connsiteX121" fmla="*/ 221651 w 274859"/>
                  <a:gd name="connsiteY121" fmla="*/ 44371 h 44272"/>
                  <a:gd name="connsiteX122" fmla="*/ 218331 w 274859"/>
                  <a:gd name="connsiteY122" fmla="*/ 44371 h 44272"/>
                  <a:gd name="connsiteX123" fmla="*/ 218331 w 274859"/>
                  <a:gd name="connsiteY123" fmla="*/ 98 h 44272"/>
                  <a:gd name="connsiteX124" fmla="*/ 221651 w 274859"/>
                  <a:gd name="connsiteY124" fmla="*/ 98 h 44272"/>
                  <a:gd name="connsiteX125" fmla="*/ 229768 w 274859"/>
                  <a:gd name="connsiteY125" fmla="*/ 98 h 44272"/>
                  <a:gd name="connsiteX126" fmla="*/ 229768 w 274859"/>
                  <a:gd name="connsiteY126" fmla="*/ 44371 h 44272"/>
                  <a:gd name="connsiteX127" fmla="*/ 226447 w 274859"/>
                  <a:gd name="connsiteY127" fmla="*/ 44371 h 44272"/>
                  <a:gd name="connsiteX128" fmla="*/ 226447 w 274859"/>
                  <a:gd name="connsiteY128" fmla="*/ 98 h 44272"/>
                  <a:gd name="connsiteX129" fmla="*/ 229768 w 274859"/>
                  <a:gd name="connsiteY129" fmla="*/ 98 h 44272"/>
                  <a:gd name="connsiteX130" fmla="*/ 239545 w 274859"/>
                  <a:gd name="connsiteY130" fmla="*/ 98 h 44272"/>
                  <a:gd name="connsiteX131" fmla="*/ 239545 w 274859"/>
                  <a:gd name="connsiteY131" fmla="*/ 44371 h 44272"/>
                  <a:gd name="connsiteX132" fmla="*/ 236224 w 274859"/>
                  <a:gd name="connsiteY132" fmla="*/ 44371 h 44272"/>
                  <a:gd name="connsiteX133" fmla="*/ 236224 w 274859"/>
                  <a:gd name="connsiteY133" fmla="*/ 98 h 44272"/>
                  <a:gd name="connsiteX134" fmla="*/ 239545 w 274859"/>
                  <a:gd name="connsiteY134" fmla="*/ 98 h 44272"/>
                  <a:gd name="connsiteX135" fmla="*/ 249322 w 274859"/>
                  <a:gd name="connsiteY135" fmla="*/ 98 h 44272"/>
                  <a:gd name="connsiteX136" fmla="*/ 249322 w 274859"/>
                  <a:gd name="connsiteY136" fmla="*/ 44371 h 44272"/>
                  <a:gd name="connsiteX137" fmla="*/ 246001 w 274859"/>
                  <a:gd name="connsiteY137" fmla="*/ 44371 h 44272"/>
                  <a:gd name="connsiteX138" fmla="*/ 246001 w 274859"/>
                  <a:gd name="connsiteY138" fmla="*/ 98 h 44272"/>
                  <a:gd name="connsiteX139" fmla="*/ 249322 w 274859"/>
                  <a:gd name="connsiteY139" fmla="*/ 98 h 44272"/>
                  <a:gd name="connsiteX140" fmla="*/ 257623 w 274859"/>
                  <a:gd name="connsiteY140" fmla="*/ 98 h 44272"/>
                  <a:gd name="connsiteX141" fmla="*/ 257623 w 274859"/>
                  <a:gd name="connsiteY141" fmla="*/ 44371 h 44272"/>
                  <a:gd name="connsiteX142" fmla="*/ 254302 w 274859"/>
                  <a:gd name="connsiteY142" fmla="*/ 44371 h 44272"/>
                  <a:gd name="connsiteX143" fmla="*/ 254302 w 274859"/>
                  <a:gd name="connsiteY143" fmla="*/ 98 h 44272"/>
                  <a:gd name="connsiteX144" fmla="*/ 257623 w 274859"/>
                  <a:gd name="connsiteY144" fmla="*/ 98 h 44272"/>
                  <a:gd name="connsiteX145" fmla="*/ 267400 w 274859"/>
                  <a:gd name="connsiteY145" fmla="*/ 98 h 44272"/>
                  <a:gd name="connsiteX146" fmla="*/ 267400 w 274859"/>
                  <a:gd name="connsiteY146" fmla="*/ 44371 h 44272"/>
                  <a:gd name="connsiteX147" fmla="*/ 264079 w 274859"/>
                  <a:gd name="connsiteY147" fmla="*/ 44371 h 44272"/>
                  <a:gd name="connsiteX148" fmla="*/ 264079 w 274859"/>
                  <a:gd name="connsiteY148" fmla="*/ 98 h 44272"/>
                  <a:gd name="connsiteX149" fmla="*/ 267400 w 274859"/>
                  <a:gd name="connsiteY149" fmla="*/ 98 h 44272"/>
                  <a:gd name="connsiteX150" fmla="*/ 275516 w 274859"/>
                  <a:gd name="connsiteY150" fmla="*/ 98 h 44272"/>
                  <a:gd name="connsiteX151" fmla="*/ 275516 w 274859"/>
                  <a:gd name="connsiteY151" fmla="*/ 44371 h 44272"/>
                  <a:gd name="connsiteX152" fmla="*/ 272196 w 274859"/>
                  <a:gd name="connsiteY152" fmla="*/ 44371 h 44272"/>
                  <a:gd name="connsiteX153" fmla="*/ 272196 w 274859"/>
                  <a:gd name="connsiteY153" fmla="*/ 98 h 44272"/>
                  <a:gd name="connsiteX154" fmla="*/ 275516 w 274859"/>
                  <a:gd name="connsiteY154" fmla="*/ 98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274859" h="44272">
                    <a:moveTo>
                      <a:pt x="3977" y="98"/>
                    </a:moveTo>
                    <a:lnTo>
                      <a:pt x="3977" y="44371"/>
                    </a:lnTo>
                    <a:lnTo>
                      <a:pt x="657" y="44371"/>
                    </a:lnTo>
                    <a:lnTo>
                      <a:pt x="657" y="98"/>
                    </a:lnTo>
                    <a:lnTo>
                      <a:pt x="3977" y="98"/>
                    </a:lnTo>
                    <a:close/>
                    <a:moveTo>
                      <a:pt x="13754" y="98"/>
                    </a:moveTo>
                    <a:lnTo>
                      <a:pt x="13754" y="44371"/>
                    </a:lnTo>
                    <a:lnTo>
                      <a:pt x="10434" y="44371"/>
                    </a:lnTo>
                    <a:lnTo>
                      <a:pt x="10434" y="98"/>
                    </a:lnTo>
                    <a:lnTo>
                      <a:pt x="13754" y="98"/>
                    </a:lnTo>
                    <a:close/>
                    <a:moveTo>
                      <a:pt x="22055" y="98"/>
                    </a:moveTo>
                    <a:lnTo>
                      <a:pt x="22055" y="44371"/>
                    </a:lnTo>
                    <a:lnTo>
                      <a:pt x="18735" y="44371"/>
                    </a:lnTo>
                    <a:lnTo>
                      <a:pt x="18735" y="98"/>
                    </a:lnTo>
                    <a:lnTo>
                      <a:pt x="22055" y="98"/>
                    </a:lnTo>
                    <a:close/>
                    <a:moveTo>
                      <a:pt x="31832" y="98"/>
                    </a:moveTo>
                    <a:lnTo>
                      <a:pt x="31832" y="44371"/>
                    </a:lnTo>
                    <a:lnTo>
                      <a:pt x="28512" y="44371"/>
                    </a:lnTo>
                    <a:lnTo>
                      <a:pt x="28512" y="98"/>
                    </a:lnTo>
                    <a:lnTo>
                      <a:pt x="31832" y="98"/>
                    </a:lnTo>
                    <a:close/>
                    <a:moveTo>
                      <a:pt x="39949" y="98"/>
                    </a:moveTo>
                    <a:lnTo>
                      <a:pt x="39949" y="44371"/>
                    </a:lnTo>
                    <a:lnTo>
                      <a:pt x="36629" y="44371"/>
                    </a:lnTo>
                    <a:lnTo>
                      <a:pt x="36629" y="98"/>
                    </a:lnTo>
                    <a:lnTo>
                      <a:pt x="39949" y="98"/>
                    </a:lnTo>
                    <a:close/>
                    <a:moveTo>
                      <a:pt x="49726" y="98"/>
                    </a:moveTo>
                    <a:lnTo>
                      <a:pt x="49726" y="44371"/>
                    </a:lnTo>
                    <a:lnTo>
                      <a:pt x="46405" y="44371"/>
                    </a:lnTo>
                    <a:lnTo>
                      <a:pt x="46405" y="98"/>
                    </a:lnTo>
                    <a:lnTo>
                      <a:pt x="49726" y="98"/>
                    </a:lnTo>
                    <a:close/>
                    <a:moveTo>
                      <a:pt x="58027" y="98"/>
                    </a:moveTo>
                    <a:lnTo>
                      <a:pt x="58027" y="44371"/>
                    </a:lnTo>
                    <a:lnTo>
                      <a:pt x="54707" y="44371"/>
                    </a:lnTo>
                    <a:lnTo>
                      <a:pt x="54707" y="98"/>
                    </a:lnTo>
                    <a:lnTo>
                      <a:pt x="58027" y="98"/>
                    </a:lnTo>
                    <a:close/>
                    <a:moveTo>
                      <a:pt x="67804" y="98"/>
                    </a:moveTo>
                    <a:lnTo>
                      <a:pt x="67804" y="44371"/>
                    </a:lnTo>
                    <a:lnTo>
                      <a:pt x="64483" y="44371"/>
                    </a:lnTo>
                    <a:lnTo>
                      <a:pt x="64483" y="98"/>
                    </a:lnTo>
                    <a:lnTo>
                      <a:pt x="67804" y="98"/>
                    </a:lnTo>
                    <a:close/>
                    <a:moveTo>
                      <a:pt x="75920" y="98"/>
                    </a:moveTo>
                    <a:lnTo>
                      <a:pt x="75920" y="44371"/>
                    </a:lnTo>
                    <a:lnTo>
                      <a:pt x="72600" y="44371"/>
                    </a:lnTo>
                    <a:lnTo>
                      <a:pt x="72600" y="98"/>
                    </a:lnTo>
                    <a:lnTo>
                      <a:pt x="75920" y="98"/>
                    </a:lnTo>
                    <a:close/>
                    <a:moveTo>
                      <a:pt x="85697" y="98"/>
                    </a:moveTo>
                    <a:lnTo>
                      <a:pt x="85697" y="44371"/>
                    </a:lnTo>
                    <a:lnTo>
                      <a:pt x="82377" y="44371"/>
                    </a:lnTo>
                    <a:lnTo>
                      <a:pt x="82377" y="98"/>
                    </a:lnTo>
                    <a:lnTo>
                      <a:pt x="85697" y="98"/>
                    </a:lnTo>
                    <a:close/>
                    <a:moveTo>
                      <a:pt x="93998" y="98"/>
                    </a:moveTo>
                    <a:lnTo>
                      <a:pt x="93998" y="44371"/>
                    </a:lnTo>
                    <a:lnTo>
                      <a:pt x="90678" y="44371"/>
                    </a:lnTo>
                    <a:lnTo>
                      <a:pt x="90678" y="98"/>
                    </a:lnTo>
                    <a:lnTo>
                      <a:pt x="93998" y="98"/>
                    </a:lnTo>
                    <a:close/>
                    <a:moveTo>
                      <a:pt x="103775" y="98"/>
                    </a:moveTo>
                    <a:lnTo>
                      <a:pt x="103775" y="44371"/>
                    </a:lnTo>
                    <a:lnTo>
                      <a:pt x="100455" y="44371"/>
                    </a:lnTo>
                    <a:lnTo>
                      <a:pt x="100455" y="98"/>
                    </a:lnTo>
                    <a:lnTo>
                      <a:pt x="103775" y="98"/>
                    </a:lnTo>
                    <a:close/>
                    <a:moveTo>
                      <a:pt x="111892" y="98"/>
                    </a:moveTo>
                    <a:lnTo>
                      <a:pt x="111892" y="44371"/>
                    </a:lnTo>
                    <a:lnTo>
                      <a:pt x="108756" y="44371"/>
                    </a:lnTo>
                    <a:lnTo>
                      <a:pt x="108756" y="98"/>
                    </a:lnTo>
                    <a:lnTo>
                      <a:pt x="111892" y="98"/>
                    </a:lnTo>
                    <a:close/>
                    <a:moveTo>
                      <a:pt x="121853" y="98"/>
                    </a:moveTo>
                    <a:lnTo>
                      <a:pt x="121853" y="44371"/>
                    </a:lnTo>
                    <a:lnTo>
                      <a:pt x="118533" y="44371"/>
                    </a:lnTo>
                    <a:lnTo>
                      <a:pt x="118533" y="98"/>
                    </a:lnTo>
                    <a:lnTo>
                      <a:pt x="121853" y="98"/>
                    </a:lnTo>
                    <a:close/>
                    <a:moveTo>
                      <a:pt x="131630" y="98"/>
                    </a:moveTo>
                    <a:lnTo>
                      <a:pt x="131630" y="44371"/>
                    </a:lnTo>
                    <a:lnTo>
                      <a:pt x="128310" y="44371"/>
                    </a:lnTo>
                    <a:lnTo>
                      <a:pt x="128310" y="98"/>
                    </a:lnTo>
                    <a:lnTo>
                      <a:pt x="131630" y="98"/>
                    </a:lnTo>
                    <a:close/>
                    <a:moveTo>
                      <a:pt x="139747" y="98"/>
                    </a:moveTo>
                    <a:lnTo>
                      <a:pt x="139747" y="44371"/>
                    </a:lnTo>
                    <a:lnTo>
                      <a:pt x="136426" y="44371"/>
                    </a:lnTo>
                    <a:lnTo>
                      <a:pt x="136426" y="98"/>
                    </a:lnTo>
                    <a:lnTo>
                      <a:pt x="139747" y="98"/>
                    </a:lnTo>
                    <a:close/>
                    <a:moveTo>
                      <a:pt x="149524" y="98"/>
                    </a:moveTo>
                    <a:lnTo>
                      <a:pt x="149524" y="44371"/>
                    </a:lnTo>
                    <a:lnTo>
                      <a:pt x="146203" y="44371"/>
                    </a:lnTo>
                    <a:lnTo>
                      <a:pt x="146203" y="98"/>
                    </a:lnTo>
                    <a:lnTo>
                      <a:pt x="149524" y="98"/>
                    </a:lnTo>
                    <a:close/>
                    <a:moveTo>
                      <a:pt x="157825" y="98"/>
                    </a:moveTo>
                    <a:lnTo>
                      <a:pt x="157825" y="44371"/>
                    </a:lnTo>
                    <a:lnTo>
                      <a:pt x="154504" y="44371"/>
                    </a:lnTo>
                    <a:lnTo>
                      <a:pt x="154504" y="98"/>
                    </a:lnTo>
                    <a:lnTo>
                      <a:pt x="157825" y="98"/>
                    </a:lnTo>
                    <a:close/>
                    <a:moveTo>
                      <a:pt x="167602" y="98"/>
                    </a:moveTo>
                    <a:lnTo>
                      <a:pt x="167602" y="44371"/>
                    </a:lnTo>
                    <a:lnTo>
                      <a:pt x="164281" y="44371"/>
                    </a:lnTo>
                    <a:lnTo>
                      <a:pt x="164281" y="98"/>
                    </a:lnTo>
                    <a:lnTo>
                      <a:pt x="167602" y="98"/>
                    </a:lnTo>
                    <a:close/>
                    <a:moveTo>
                      <a:pt x="175718" y="98"/>
                    </a:moveTo>
                    <a:lnTo>
                      <a:pt x="175718" y="44371"/>
                    </a:lnTo>
                    <a:lnTo>
                      <a:pt x="172398" y="44371"/>
                    </a:lnTo>
                    <a:lnTo>
                      <a:pt x="172398" y="98"/>
                    </a:lnTo>
                    <a:lnTo>
                      <a:pt x="175718" y="98"/>
                    </a:lnTo>
                    <a:close/>
                    <a:moveTo>
                      <a:pt x="185495" y="98"/>
                    </a:moveTo>
                    <a:lnTo>
                      <a:pt x="185495" y="44371"/>
                    </a:lnTo>
                    <a:lnTo>
                      <a:pt x="182175" y="44371"/>
                    </a:lnTo>
                    <a:lnTo>
                      <a:pt x="182175" y="98"/>
                    </a:lnTo>
                    <a:lnTo>
                      <a:pt x="185495" y="98"/>
                    </a:lnTo>
                    <a:close/>
                    <a:moveTo>
                      <a:pt x="193796" y="98"/>
                    </a:moveTo>
                    <a:lnTo>
                      <a:pt x="193796" y="44371"/>
                    </a:lnTo>
                    <a:lnTo>
                      <a:pt x="190476" y="44371"/>
                    </a:lnTo>
                    <a:lnTo>
                      <a:pt x="190476" y="98"/>
                    </a:lnTo>
                    <a:lnTo>
                      <a:pt x="193796" y="98"/>
                    </a:lnTo>
                    <a:close/>
                    <a:moveTo>
                      <a:pt x="203573" y="98"/>
                    </a:moveTo>
                    <a:lnTo>
                      <a:pt x="203573" y="44371"/>
                    </a:lnTo>
                    <a:lnTo>
                      <a:pt x="200253" y="44371"/>
                    </a:lnTo>
                    <a:lnTo>
                      <a:pt x="200253" y="98"/>
                    </a:lnTo>
                    <a:lnTo>
                      <a:pt x="203573" y="98"/>
                    </a:lnTo>
                    <a:close/>
                    <a:moveTo>
                      <a:pt x="211690" y="98"/>
                    </a:moveTo>
                    <a:lnTo>
                      <a:pt x="211690" y="44371"/>
                    </a:lnTo>
                    <a:lnTo>
                      <a:pt x="208369" y="44371"/>
                    </a:lnTo>
                    <a:lnTo>
                      <a:pt x="208369" y="98"/>
                    </a:lnTo>
                    <a:lnTo>
                      <a:pt x="211690" y="98"/>
                    </a:lnTo>
                    <a:close/>
                    <a:moveTo>
                      <a:pt x="221651" y="98"/>
                    </a:moveTo>
                    <a:lnTo>
                      <a:pt x="221651" y="44371"/>
                    </a:lnTo>
                    <a:lnTo>
                      <a:pt x="218331" y="44371"/>
                    </a:lnTo>
                    <a:lnTo>
                      <a:pt x="218331" y="98"/>
                    </a:lnTo>
                    <a:lnTo>
                      <a:pt x="221651" y="98"/>
                    </a:lnTo>
                    <a:close/>
                    <a:moveTo>
                      <a:pt x="229768" y="98"/>
                    </a:moveTo>
                    <a:lnTo>
                      <a:pt x="229768" y="44371"/>
                    </a:lnTo>
                    <a:lnTo>
                      <a:pt x="226447" y="44371"/>
                    </a:lnTo>
                    <a:lnTo>
                      <a:pt x="226447" y="98"/>
                    </a:lnTo>
                    <a:lnTo>
                      <a:pt x="229768" y="98"/>
                    </a:lnTo>
                    <a:close/>
                    <a:moveTo>
                      <a:pt x="239545" y="98"/>
                    </a:moveTo>
                    <a:lnTo>
                      <a:pt x="239545" y="44371"/>
                    </a:lnTo>
                    <a:lnTo>
                      <a:pt x="236224" y="44371"/>
                    </a:lnTo>
                    <a:lnTo>
                      <a:pt x="236224" y="98"/>
                    </a:lnTo>
                    <a:lnTo>
                      <a:pt x="239545" y="98"/>
                    </a:lnTo>
                    <a:close/>
                    <a:moveTo>
                      <a:pt x="249322" y="98"/>
                    </a:moveTo>
                    <a:lnTo>
                      <a:pt x="249322" y="44371"/>
                    </a:lnTo>
                    <a:lnTo>
                      <a:pt x="246001" y="44371"/>
                    </a:lnTo>
                    <a:lnTo>
                      <a:pt x="246001" y="98"/>
                    </a:lnTo>
                    <a:lnTo>
                      <a:pt x="249322" y="98"/>
                    </a:lnTo>
                    <a:close/>
                    <a:moveTo>
                      <a:pt x="257623" y="98"/>
                    </a:moveTo>
                    <a:lnTo>
                      <a:pt x="257623" y="44371"/>
                    </a:lnTo>
                    <a:lnTo>
                      <a:pt x="254302" y="44371"/>
                    </a:lnTo>
                    <a:lnTo>
                      <a:pt x="254302" y="98"/>
                    </a:lnTo>
                    <a:lnTo>
                      <a:pt x="257623" y="98"/>
                    </a:lnTo>
                    <a:close/>
                    <a:moveTo>
                      <a:pt x="267400" y="98"/>
                    </a:moveTo>
                    <a:lnTo>
                      <a:pt x="267400" y="44371"/>
                    </a:lnTo>
                    <a:lnTo>
                      <a:pt x="264079" y="44371"/>
                    </a:lnTo>
                    <a:lnTo>
                      <a:pt x="264079" y="98"/>
                    </a:lnTo>
                    <a:lnTo>
                      <a:pt x="267400" y="98"/>
                    </a:lnTo>
                    <a:close/>
                    <a:moveTo>
                      <a:pt x="275516" y="98"/>
                    </a:moveTo>
                    <a:lnTo>
                      <a:pt x="275516" y="44371"/>
                    </a:lnTo>
                    <a:lnTo>
                      <a:pt x="272196" y="44371"/>
                    </a:lnTo>
                    <a:lnTo>
                      <a:pt x="272196" y="98"/>
                    </a:lnTo>
                    <a:lnTo>
                      <a:pt x="275516" y="98"/>
                    </a:lnTo>
                    <a:close/>
                  </a:path>
                </a:pathLst>
              </a:custGeom>
              <a:solidFill>
                <a:srgbClr val="FFFFFF">
                  <a:alpha val="10000"/>
                </a:srgbClr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82951AA-886B-4B29-9713-9B409D460B5F}"/>
                  </a:ext>
                </a:extLst>
              </p:cNvPr>
              <p:cNvSpPr/>
              <p:nvPr/>
            </p:nvSpPr>
            <p:spPr>
              <a:xfrm>
                <a:off x="5953036" y="1311078"/>
                <a:ext cx="287772" cy="44272"/>
              </a:xfrm>
              <a:custGeom>
                <a:avLst/>
                <a:gdLst>
                  <a:gd name="connsiteX0" fmla="*/ 22793 w 287772"/>
                  <a:gd name="connsiteY0" fmla="*/ 98 h 44272"/>
                  <a:gd name="connsiteX1" fmla="*/ 266293 w 287772"/>
                  <a:gd name="connsiteY1" fmla="*/ 98 h 44272"/>
                  <a:gd name="connsiteX2" fmla="*/ 288429 w 287772"/>
                  <a:gd name="connsiteY2" fmla="*/ 22234 h 44272"/>
                  <a:gd name="connsiteX3" fmla="*/ 288429 w 287772"/>
                  <a:gd name="connsiteY3" fmla="*/ 22234 h 44272"/>
                  <a:gd name="connsiteX4" fmla="*/ 266293 w 287772"/>
                  <a:gd name="connsiteY4" fmla="*/ 44371 h 44272"/>
                  <a:gd name="connsiteX5" fmla="*/ 22793 w 287772"/>
                  <a:gd name="connsiteY5" fmla="*/ 44371 h 44272"/>
                  <a:gd name="connsiteX6" fmla="*/ 657 w 287772"/>
                  <a:gd name="connsiteY6" fmla="*/ 22234 h 44272"/>
                  <a:gd name="connsiteX7" fmla="*/ 657 w 287772"/>
                  <a:gd name="connsiteY7" fmla="*/ 22234 h 44272"/>
                  <a:gd name="connsiteX8" fmla="*/ 22793 w 287772"/>
                  <a:gd name="connsiteY8" fmla="*/ 98 h 44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7772" h="44272">
                    <a:moveTo>
                      <a:pt x="22793" y="98"/>
                    </a:moveTo>
                    <a:lnTo>
                      <a:pt x="266293" y="98"/>
                    </a:lnTo>
                    <a:cubicBezTo>
                      <a:pt x="278468" y="98"/>
                      <a:pt x="288429" y="10059"/>
                      <a:pt x="288429" y="22234"/>
                    </a:cubicBezTo>
                    <a:lnTo>
                      <a:pt x="288429" y="22234"/>
                    </a:lnTo>
                    <a:cubicBezTo>
                      <a:pt x="288429" y="34409"/>
                      <a:pt x="278468" y="44371"/>
                      <a:pt x="266293" y="44371"/>
                    </a:cubicBezTo>
                    <a:lnTo>
                      <a:pt x="22793" y="44371"/>
                    </a:lnTo>
                    <a:cubicBezTo>
                      <a:pt x="10618" y="44371"/>
                      <a:pt x="657" y="34409"/>
                      <a:pt x="657" y="22234"/>
                    </a:cubicBezTo>
                    <a:lnTo>
                      <a:pt x="657" y="22234"/>
                    </a:lnTo>
                    <a:cubicBezTo>
                      <a:pt x="657" y="10059"/>
                      <a:pt x="10618" y="98"/>
                      <a:pt x="22793" y="98"/>
                    </a:cubicBezTo>
                    <a:close/>
                  </a:path>
                </a:pathLst>
              </a:custGeom>
              <a:solidFill>
                <a:srgbClr val="000000">
                  <a:alpha val="40000"/>
                </a:srgbClr>
              </a:solidFill>
              <a:ln w="18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B49AC77B-EB99-4872-BB40-2946948D7539}"/>
                  </a:ext>
                </a:extLst>
              </p:cNvPr>
              <p:cNvGrpSpPr/>
              <p:nvPr/>
            </p:nvGrpSpPr>
            <p:grpSpPr>
              <a:xfrm>
                <a:off x="6312751" y="1290787"/>
                <a:ext cx="77477" cy="77477"/>
                <a:chOff x="6312751" y="1290787"/>
                <a:chExt cx="77477" cy="77477"/>
              </a:xfrm>
            </p:grpSpPr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B56532BA-25E0-45A2-95DC-1C735DCE1F0A}"/>
                    </a:ext>
                  </a:extLst>
                </p:cNvPr>
                <p:cNvSpPr/>
                <p:nvPr/>
              </p:nvSpPr>
              <p:spPr>
                <a:xfrm>
                  <a:off x="6312751" y="1290787"/>
                  <a:ext cx="77477" cy="77477"/>
                </a:xfrm>
                <a:custGeom>
                  <a:avLst/>
                  <a:gdLst>
                    <a:gd name="connsiteX0" fmla="*/ 78329 w 77477"/>
                    <a:gd name="connsiteY0" fmla="*/ 38826 h 77477"/>
                    <a:gd name="connsiteX1" fmla="*/ 39591 w 77477"/>
                    <a:gd name="connsiteY1" fmla="*/ 77564 h 77477"/>
                    <a:gd name="connsiteX2" fmla="*/ 852 w 77477"/>
                    <a:gd name="connsiteY2" fmla="*/ 38826 h 77477"/>
                    <a:gd name="connsiteX3" fmla="*/ 39591 w 77477"/>
                    <a:gd name="connsiteY3" fmla="*/ 87 h 77477"/>
                    <a:gd name="connsiteX4" fmla="*/ 78329 w 77477"/>
                    <a:gd name="connsiteY4" fmla="*/ 38826 h 77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7477" h="77477">
                      <a:moveTo>
                        <a:pt x="78329" y="38826"/>
                      </a:moveTo>
                      <a:cubicBezTo>
                        <a:pt x="78329" y="60220"/>
                        <a:pt x="60985" y="77564"/>
                        <a:pt x="39591" y="77564"/>
                      </a:cubicBezTo>
                      <a:cubicBezTo>
                        <a:pt x="18196" y="77564"/>
                        <a:pt x="852" y="60220"/>
                        <a:pt x="852" y="38826"/>
                      </a:cubicBezTo>
                      <a:cubicBezTo>
                        <a:pt x="852" y="17431"/>
                        <a:pt x="18196" y="87"/>
                        <a:pt x="39591" y="87"/>
                      </a:cubicBezTo>
                      <a:cubicBezTo>
                        <a:pt x="60985" y="87"/>
                        <a:pt x="78329" y="17431"/>
                        <a:pt x="78329" y="38826"/>
                      </a:cubicBezTo>
                      <a:close/>
                    </a:path>
                  </a:pathLst>
                </a:custGeom>
                <a:solidFill>
                  <a:srgbClr val="434343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36D35815-BE71-4B48-B691-89DFBFF24EC3}"/>
                    </a:ext>
                  </a:extLst>
                </p:cNvPr>
                <p:cNvGrpSpPr/>
                <p:nvPr/>
              </p:nvGrpSpPr>
              <p:grpSpPr>
                <a:xfrm>
                  <a:off x="6331198" y="1309234"/>
                  <a:ext cx="40583" cy="40583"/>
                  <a:chOff x="6331198" y="1309234"/>
                  <a:chExt cx="40583" cy="40583"/>
                </a:xfrm>
              </p:grpSpPr>
              <p:sp>
                <p:nvSpPr>
                  <p:cNvPr id="33" name="Freeform: Shape 32">
                    <a:extLst>
                      <a:ext uri="{FF2B5EF4-FFF2-40B4-BE49-F238E27FC236}">
                        <a16:creationId xmlns:a16="http://schemas.microsoft.com/office/drawing/2014/main" id="{3C7A0E03-7DF9-49B0-9F48-A7CD6D1F76B7}"/>
                      </a:ext>
                    </a:extLst>
                  </p:cNvPr>
                  <p:cNvSpPr/>
                  <p:nvPr/>
                </p:nvSpPr>
                <p:spPr>
                  <a:xfrm>
                    <a:off x="6331198" y="1309234"/>
                    <a:ext cx="40583" cy="40583"/>
                  </a:xfrm>
                  <a:custGeom>
                    <a:avLst/>
                    <a:gdLst>
                      <a:gd name="connsiteX0" fmla="*/ 41435 w 40583"/>
                      <a:gd name="connsiteY0" fmla="*/ 20379 h 40583"/>
                      <a:gd name="connsiteX1" fmla="*/ 21144 w 40583"/>
                      <a:gd name="connsiteY1" fmla="*/ 40670 h 40583"/>
                      <a:gd name="connsiteX2" fmla="*/ 852 w 40583"/>
                      <a:gd name="connsiteY2" fmla="*/ 20379 h 40583"/>
                      <a:gd name="connsiteX3" fmla="*/ 21144 w 40583"/>
                      <a:gd name="connsiteY3" fmla="*/ 87 h 40583"/>
                      <a:gd name="connsiteX4" fmla="*/ 41435 w 40583"/>
                      <a:gd name="connsiteY4" fmla="*/ 20379 h 40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583" h="40583">
                        <a:moveTo>
                          <a:pt x="41435" y="20379"/>
                        </a:moveTo>
                        <a:cubicBezTo>
                          <a:pt x="41435" y="31585"/>
                          <a:pt x="32350" y="40670"/>
                          <a:pt x="21144" y="40670"/>
                        </a:cubicBezTo>
                        <a:cubicBezTo>
                          <a:pt x="9937" y="40670"/>
                          <a:pt x="852" y="31585"/>
                          <a:pt x="852" y="20379"/>
                        </a:cubicBezTo>
                        <a:cubicBezTo>
                          <a:pt x="852" y="9172"/>
                          <a:pt x="9937" y="87"/>
                          <a:pt x="21144" y="87"/>
                        </a:cubicBezTo>
                        <a:cubicBezTo>
                          <a:pt x="32350" y="87"/>
                          <a:pt x="41435" y="9172"/>
                          <a:pt x="41435" y="2037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18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4" name="Freeform: Shape 33">
                    <a:extLst>
                      <a:ext uri="{FF2B5EF4-FFF2-40B4-BE49-F238E27FC236}">
                        <a16:creationId xmlns:a16="http://schemas.microsoft.com/office/drawing/2014/main" id="{F8D1BA74-A441-444F-8BA7-9438F7AEB8BA}"/>
                      </a:ext>
                    </a:extLst>
                  </p:cNvPr>
                  <p:cNvSpPr/>
                  <p:nvPr/>
                </p:nvSpPr>
                <p:spPr>
                  <a:xfrm>
                    <a:off x="6331198" y="1309234"/>
                    <a:ext cx="40583" cy="40583"/>
                  </a:xfrm>
                  <a:custGeom>
                    <a:avLst/>
                    <a:gdLst>
                      <a:gd name="connsiteX0" fmla="*/ 41435 w 40583"/>
                      <a:gd name="connsiteY0" fmla="*/ 20379 h 40583"/>
                      <a:gd name="connsiteX1" fmla="*/ 21144 w 40583"/>
                      <a:gd name="connsiteY1" fmla="*/ 40670 h 40583"/>
                      <a:gd name="connsiteX2" fmla="*/ 852 w 40583"/>
                      <a:gd name="connsiteY2" fmla="*/ 20379 h 40583"/>
                      <a:gd name="connsiteX3" fmla="*/ 21144 w 40583"/>
                      <a:gd name="connsiteY3" fmla="*/ 87 h 40583"/>
                      <a:gd name="connsiteX4" fmla="*/ 41435 w 40583"/>
                      <a:gd name="connsiteY4" fmla="*/ 20379 h 40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583" h="40583">
                        <a:moveTo>
                          <a:pt x="41435" y="20379"/>
                        </a:moveTo>
                        <a:cubicBezTo>
                          <a:pt x="41435" y="31585"/>
                          <a:pt x="32350" y="40670"/>
                          <a:pt x="21144" y="40670"/>
                        </a:cubicBezTo>
                        <a:cubicBezTo>
                          <a:pt x="9937" y="40670"/>
                          <a:pt x="852" y="31585"/>
                          <a:pt x="852" y="20379"/>
                        </a:cubicBezTo>
                        <a:cubicBezTo>
                          <a:pt x="852" y="9172"/>
                          <a:pt x="9937" y="87"/>
                          <a:pt x="21144" y="87"/>
                        </a:cubicBezTo>
                        <a:cubicBezTo>
                          <a:pt x="32350" y="87"/>
                          <a:pt x="41435" y="9172"/>
                          <a:pt x="41435" y="20379"/>
                        </a:cubicBezTo>
                        <a:close/>
                      </a:path>
                    </a:pathLst>
                  </a:custGeom>
                  <a:solidFill>
                    <a:srgbClr val="2A4893"/>
                  </a:solidFill>
                  <a:ln w="184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923F97CF-00A4-4EEC-BE01-317AB947095D}"/>
                    </a:ext>
                  </a:extLst>
                </p:cNvPr>
                <p:cNvSpPr/>
                <p:nvPr/>
              </p:nvSpPr>
              <p:spPr>
                <a:xfrm>
                  <a:off x="6328425" y="1309261"/>
                  <a:ext cx="13877" cy="33223"/>
                </a:xfrm>
                <a:custGeom>
                  <a:avLst/>
                  <a:gdLst>
                    <a:gd name="connsiteX0" fmla="*/ 10266 w 13877"/>
                    <a:gd name="connsiteY0" fmla="*/ 14079 h 33223"/>
                    <a:gd name="connsiteX1" fmla="*/ 13402 w 13877"/>
                    <a:gd name="connsiteY1" fmla="*/ 428 h 33223"/>
                    <a:gd name="connsiteX2" fmla="*/ 3072 w 13877"/>
                    <a:gd name="connsiteY2" fmla="*/ 13157 h 33223"/>
                    <a:gd name="connsiteX3" fmla="*/ 7499 w 13877"/>
                    <a:gd name="connsiteY3" fmla="*/ 33264 h 33223"/>
                    <a:gd name="connsiteX4" fmla="*/ 10266 w 13877"/>
                    <a:gd name="connsiteY4" fmla="*/ 14079 h 33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77" h="33223">
                      <a:moveTo>
                        <a:pt x="10266" y="14079"/>
                      </a:moveTo>
                      <a:cubicBezTo>
                        <a:pt x="12111" y="6885"/>
                        <a:pt x="17092" y="1351"/>
                        <a:pt x="13402" y="428"/>
                      </a:cubicBezTo>
                      <a:cubicBezTo>
                        <a:pt x="9713" y="-494"/>
                        <a:pt x="8606" y="-494"/>
                        <a:pt x="3072" y="13157"/>
                      </a:cubicBezTo>
                      <a:cubicBezTo>
                        <a:pt x="-2462" y="26807"/>
                        <a:pt x="3626" y="32342"/>
                        <a:pt x="7499" y="33264"/>
                      </a:cubicBezTo>
                      <a:cubicBezTo>
                        <a:pt x="11373" y="34186"/>
                        <a:pt x="8422" y="21273"/>
                        <a:pt x="10266" y="14079"/>
                      </a:cubicBezTo>
                      <a:close/>
                    </a:path>
                  </a:pathLst>
                </a:custGeom>
                <a:solidFill>
                  <a:srgbClr val="3E89CC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4FDFFFE8-7AF1-45DA-9F9D-CCD9B1D1CF82}"/>
                    </a:ext>
                  </a:extLst>
                </p:cNvPr>
                <p:cNvSpPr/>
                <p:nvPr/>
              </p:nvSpPr>
              <p:spPr>
                <a:xfrm>
                  <a:off x="6355179" y="1309234"/>
                  <a:ext cx="23981" cy="31359"/>
                </a:xfrm>
                <a:custGeom>
                  <a:avLst/>
                  <a:gdLst>
                    <a:gd name="connsiteX0" fmla="*/ 24833 w 23981"/>
                    <a:gd name="connsiteY0" fmla="*/ 15767 h 31359"/>
                    <a:gd name="connsiteX1" fmla="*/ 12843 w 23981"/>
                    <a:gd name="connsiteY1" fmla="*/ 31447 h 31359"/>
                    <a:gd name="connsiteX2" fmla="*/ 852 w 23981"/>
                    <a:gd name="connsiteY2" fmla="*/ 15767 h 31359"/>
                    <a:gd name="connsiteX3" fmla="*/ 12843 w 23981"/>
                    <a:gd name="connsiteY3" fmla="*/ 87 h 31359"/>
                    <a:gd name="connsiteX4" fmla="*/ 24833 w 23981"/>
                    <a:gd name="connsiteY4" fmla="*/ 15767 h 31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981" h="31359">
                      <a:moveTo>
                        <a:pt x="24833" y="15767"/>
                      </a:moveTo>
                      <a:cubicBezTo>
                        <a:pt x="24833" y="24427"/>
                        <a:pt x="19465" y="31447"/>
                        <a:pt x="12843" y="31447"/>
                      </a:cubicBezTo>
                      <a:cubicBezTo>
                        <a:pt x="6220" y="31447"/>
                        <a:pt x="852" y="24427"/>
                        <a:pt x="852" y="15767"/>
                      </a:cubicBezTo>
                      <a:cubicBezTo>
                        <a:pt x="852" y="7107"/>
                        <a:pt x="6220" y="87"/>
                        <a:pt x="12843" y="87"/>
                      </a:cubicBezTo>
                      <a:cubicBezTo>
                        <a:pt x="19465" y="87"/>
                        <a:pt x="24833" y="7107"/>
                        <a:pt x="24833" y="15767"/>
                      </a:cubicBezTo>
                      <a:close/>
                    </a:path>
                  </a:pathLst>
                </a:custGeom>
                <a:solidFill>
                  <a:srgbClr val="1C5894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F1376EBA-7068-4ED3-B0DC-AC1C698FB128}"/>
                    </a:ext>
                  </a:extLst>
                </p:cNvPr>
                <p:cNvSpPr/>
                <p:nvPr/>
              </p:nvSpPr>
              <p:spPr>
                <a:xfrm rot="-959840">
                  <a:off x="6337479" y="1334149"/>
                  <a:ext cx="36156" cy="23612"/>
                </a:xfrm>
                <a:custGeom>
                  <a:avLst/>
                  <a:gdLst>
                    <a:gd name="connsiteX0" fmla="*/ 37009 w 36156"/>
                    <a:gd name="connsiteY0" fmla="*/ 11893 h 23612"/>
                    <a:gd name="connsiteX1" fmla="*/ 18930 w 36156"/>
                    <a:gd name="connsiteY1" fmla="*/ 23700 h 23612"/>
                    <a:gd name="connsiteX2" fmla="*/ 852 w 36156"/>
                    <a:gd name="connsiteY2" fmla="*/ 11893 h 23612"/>
                    <a:gd name="connsiteX3" fmla="*/ 18930 w 36156"/>
                    <a:gd name="connsiteY3" fmla="*/ 87 h 23612"/>
                    <a:gd name="connsiteX4" fmla="*/ 37009 w 36156"/>
                    <a:gd name="connsiteY4" fmla="*/ 11893 h 23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156" h="23612">
                      <a:moveTo>
                        <a:pt x="37009" y="11893"/>
                      </a:moveTo>
                      <a:cubicBezTo>
                        <a:pt x="37009" y="18414"/>
                        <a:pt x="28915" y="23700"/>
                        <a:pt x="18930" y="23700"/>
                      </a:cubicBezTo>
                      <a:cubicBezTo>
                        <a:pt x="8946" y="23700"/>
                        <a:pt x="852" y="18414"/>
                        <a:pt x="852" y="11893"/>
                      </a:cubicBezTo>
                      <a:cubicBezTo>
                        <a:pt x="852" y="5373"/>
                        <a:pt x="8946" y="87"/>
                        <a:pt x="18930" y="87"/>
                      </a:cubicBezTo>
                      <a:cubicBezTo>
                        <a:pt x="28915" y="87"/>
                        <a:pt x="37009" y="5373"/>
                        <a:pt x="37009" y="11893"/>
                      </a:cubicBezTo>
                      <a:close/>
                    </a:path>
                  </a:pathLst>
                </a:custGeom>
                <a:solidFill>
                  <a:srgbClr val="0A152B"/>
                </a:solidFill>
                <a:ln w="184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F617E552-B0D8-44A3-9D6C-1C4D98853C53}"/>
                  </a:ext>
                </a:extLst>
              </p:cNvPr>
              <p:cNvSpPr/>
              <p:nvPr/>
            </p:nvSpPr>
            <p:spPr>
              <a:xfrm>
                <a:off x="4120979" y="6276559"/>
                <a:ext cx="3950043" cy="206381"/>
              </a:xfrm>
              <a:prstGeom prst="ellipse">
                <a:avLst/>
              </a:prstGeom>
              <a:solidFill>
                <a:schemeClr val="tx1">
                  <a:lumMod val="90000"/>
                  <a:lumOff val="10000"/>
                  <a:alpha val="50000"/>
                </a:schemeClr>
              </a:solidFill>
              <a:ln>
                <a:noFill/>
              </a:ln>
              <a:effectLst>
                <a:softEdge rad="762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1F87F7F-8BB2-40FD-B319-6E82FA584A35}"/>
                </a:ext>
              </a:extLst>
            </p:cNvPr>
            <p:cNvSpPr/>
            <p:nvPr/>
          </p:nvSpPr>
          <p:spPr>
            <a:xfrm>
              <a:off x="4951553" y="1274185"/>
              <a:ext cx="2290369" cy="4958166"/>
            </a:xfrm>
            <a:custGeom>
              <a:avLst/>
              <a:gdLst>
                <a:gd name="connsiteX0" fmla="*/ 531201 w 2290370"/>
                <a:gd name="connsiteY0" fmla="*/ 78 h 4958166"/>
                <a:gd name="connsiteX1" fmla="*/ 564406 w 2290370"/>
                <a:gd name="connsiteY1" fmla="*/ 33282 h 4958166"/>
                <a:gd name="connsiteX2" fmla="*/ 580639 w 2290370"/>
                <a:gd name="connsiteY2" fmla="*/ 107439 h 4958166"/>
                <a:gd name="connsiteX3" fmla="*/ 626572 w 2290370"/>
                <a:gd name="connsiteY3" fmla="*/ 153372 h 4958166"/>
                <a:gd name="connsiteX4" fmla="*/ 711981 w 2290370"/>
                <a:gd name="connsiteY4" fmla="*/ 169605 h 4958166"/>
                <a:gd name="connsiteX5" fmla="*/ 711981 w 2290370"/>
                <a:gd name="connsiteY5" fmla="*/ 169605 h 4958166"/>
                <a:gd name="connsiteX6" fmla="*/ 1578618 w 2290370"/>
                <a:gd name="connsiteY6" fmla="*/ 169605 h 4958166"/>
                <a:gd name="connsiteX7" fmla="*/ 1664027 w 2290370"/>
                <a:gd name="connsiteY7" fmla="*/ 153372 h 4958166"/>
                <a:gd name="connsiteX8" fmla="*/ 1709960 w 2290370"/>
                <a:gd name="connsiteY8" fmla="*/ 107439 h 4958166"/>
                <a:gd name="connsiteX9" fmla="*/ 1726193 w 2290370"/>
                <a:gd name="connsiteY9" fmla="*/ 33282 h 4958166"/>
                <a:gd name="connsiteX10" fmla="*/ 1759398 w 2290370"/>
                <a:gd name="connsiteY10" fmla="*/ 78 h 4958166"/>
                <a:gd name="connsiteX11" fmla="*/ 1759398 w 2290370"/>
                <a:gd name="connsiteY11" fmla="*/ 78 h 4958166"/>
                <a:gd name="connsiteX12" fmla="*/ 2013965 w 2290370"/>
                <a:gd name="connsiteY12" fmla="*/ 78 h 4958166"/>
                <a:gd name="connsiteX13" fmla="*/ 2180172 w 2290370"/>
                <a:gd name="connsiteY13" fmla="*/ 28855 h 4958166"/>
                <a:gd name="connsiteX14" fmla="*/ 2261708 w 2290370"/>
                <a:gd name="connsiteY14" fmla="*/ 110391 h 4958166"/>
                <a:gd name="connsiteX15" fmla="*/ 2290485 w 2290370"/>
                <a:gd name="connsiteY15" fmla="*/ 276597 h 4958166"/>
                <a:gd name="connsiteX16" fmla="*/ 2290485 w 2290370"/>
                <a:gd name="connsiteY16" fmla="*/ 4681725 h 4958166"/>
                <a:gd name="connsiteX17" fmla="*/ 2261708 w 2290370"/>
                <a:gd name="connsiteY17" fmla="*/ 4847932 h 4958166"/>
                <a:gd name="connsiteX18" fmla="*/ 2180172 w 2290370"/>
                <a:gd name="connsiteY18" fmla="*/ 4929467 h 4958166"/>
                <a:gd name="connsiteX19" fmla="*/ 2013965 w 2290370"/>
                <a:gd name="connsiteY19" fmla="*/ 4958244 h 4958166"/>
                <a:gd name="connsiteX20" fmla="*/ 276633 w 2290370"/>
                <a:gd name="connsiteY20" fmla="*/ 4958244 h 4958166"/>
                <a:gd name="connsiteX21" fmla="*/ 110427 w 2290370"/>
                <a:gd name="connsiteY21" fmla="*/ 4929467 h 4958166"/>
                <a:gd name="connsiteX22" fmla="*/ 28891 w 2290370"/>
                <a:gd name="connsiteY22" fmla="*/ 4847932 h 4958166"/>
                <a:gd name="connsiteX23" fmla="*/ 114 w 2290370"/>
                <a:gd name="connsiteY23" fmla="*/ 4681725 h 4958166"/>
                <a:gd name="connsiteX24" fmla="*/ 114 w 2290370"/>
                <a:gd name="connsiteY24" fmla="*/ 276782 h 4958166"/>
                <a:gd name="connsiteX25" fmla="*/ 28891 w 2290370"/>
                <a:gd name="connsiteY25" fmla="*/ 110575 h 4958166"/>
                <a:gd name="connsiteX26" fmla="*/ 110427 w 2290370"/>
                <a:gd name="connsiteY26" fmla="*/ 29040 h 4958166"/>
                <a:gd name="connsiteX27" fmla="*/ 276633 w 2290370"/>
                <a:gd name="connsiteY27" fmla="*/ 78 h 4958166"/>
                <a:gd name="connsiteX28" fmla="*/ 531201 w 2290370"/>
                <a:gd name="connsiteY28" fmla="*/ 78 h 495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290370" h="4958166">
                  <a:moveTo>
                    <a:pt x="531201" y="78"/>
                  </a:moveTo>
                  <a:cubicBezTo>
                    <a:pt x="549464" y="78"/>
                    <a:pt x="563852" y="15020"/>
                    <a:pt x="564406" y="33282"/>
                  </a:cubicBezTo>
                  <a:cubicBezTo>
                    <a:pt x="565328" y="69992"/>
                    <a:pt x="571046" y="89361"/>
                    <a:pt x="580639" y="107439"/>
                  </a:cubicBezTo>
                  <a:cubicBezTo>
                    <a:pt x="591338" y="127362"/>
                    <a:pt x="606834" y="142857"/>
                    <a:pt x="626572" y="153372"/>
                  </a:cubicBezTo>
                  <a:cubicBezTo>
                    <a:pt x="646494" y="164071"/>
                    <a:pt x="667708" y="169605"/>
                    <a:pt x="711981" y="169605"/>
                  </a:cubicBezTo>
                  <a:lnTo>
                    <a:pt x="711981" y="169605"/>
                  </a:lnTo>
                  <a:lnTo>
                    <a:pt x="1578618" y="169605"/>
                  </a:lnTo>
                  <a:cubicBezTo>
                    <a:pt x="1622890" y="169605"/>
                    <a:pt x="1644289" y="163887"/>
                    <a:pt x="1664027" y="153372"/>
                  </a:cubicBezTo>
                  <a:cubicBezTo>
                    <a:pt x="1683950" y="142673"/>
                    <a:pt x="1699445" y="127177"/>
                    <a:pt x="1709960" y="107439"/>
                  </a:cubicBezTo>
                  <a:cubicBezTo>
                    <a:pt x="1719552" y="89361"/>
                    <a:pt x="1725086" y="69992"/>
                    <a:pt x="1726193" y="33282"/>
                  </a:cubicBezTo>
                  <a:cubicBezTo>
                    <a:pt x="1726747" y="15020"/>
                    <a:pt x="1741135" y="78"/>
                    <a:pt x="1759398" y="78"/>
                  </a:cubicBezTo>
                  <a:lnTo>
                    <a:pt x="1759398" y="78"/>
                  </a:lnTo>
                  <a:lnTo>
                    <a:pt x="2013965" y="78"/>
                  </a:lnTo>
                  <a:cubicBezTo>
                    <a:pt x="2110258" y="78"/>
                    <a:pt x="2145123" y="10039"/>
                    <a:pt x="2180172" y="28855"/>
                  </a:cubicBezTo>
                  <a:cubicBezTo>
                    <a:pt x="2215221" y="47671"/>
                    <a:pt x="2242892" y="75341"/>
                    <a:pt x="2261708" y="110391"/>
                  </a:cubicBezTo>
                  <a:cubicBezTo>
                    <a:pt x="2280524" y="145624"/>
                    <a:pt x="2290485" y="180489"/>
                    <a:pt x="2290485" y="276597"/>
                  </a:cubicBezTo>
                  <a:lnTo>
                    <a:pt x="2290485" y="4681725"/>
                  </a:lnTo>
                  <a:cubicBezTo>
                    <a:pt x="2290485" y="4778018"/>
                    <a:pt x="2280524" y="4812883"/>
                    <a:pt x="2261708" y="4847932"/>
                  </a:cubicBezTo>
                  <a:cubicBezTo>
                    <a:pt x="2242892" y="4883165"/>
                    <a:pt x="2215221" y="4910651"/>
                    <a:pt x="2180172" y="4929467"/>
                  </a:cubicBezTo>
                  <a:cubicBezTo>
                    <a:pt x="2144939" y="4948283"/>
                    <a:pt x="2110074" y="4958244"/>
                    <a:pt x="2013965" y="4958244"/>
                  </a:cubicBezTo>
                  <a:lnTo>
                    <a:pt x="276633" y="4958244"/>
                  </a:lnTo>
                  <a:cubicBezTo>
                    <a:pt x="180341" y="4958244"/>
                    <a:pt x="145476" y="4948283"/>
                    <a:pt x="110427" y="4929467"/>
                  </a:cubicBezTo>
                  <a:cubicBezTo>
                    <a:pt x="75193" y="4910651"/>
                    <a:pt x="47707" y="4882981"/>
                    <a:pt x="28891" y="4847932"/>
                  </a:cubicBezTo>
                  <a:cubicBezTo>
                    <a:pt x="10075" y="4812883"/>
                    <a:pt x="114" y="4777833"/>
                    <a:pt x="114" y="4681725"/>
                  </a:cubicBezTo>
                  <a:lnTo>
                    <a:pt x="114" y="276782"/>
                  </a:lnTo>
                  <a:cubicBezTo>
                    <a:pt x="114" y="180489"/>
                    <a:pt x="10075" y="145624"/>
                    <a:pt x="28891" y="110575"/>
                  </a:cubicBezTo>
                  <a:cubicBezTo>
                    <a:pt x="47707" y="75526"/>
                    <a:pt x="75377" y="47856"/>
                    <a:pt x="110427" y="29040"/>
                  </a:cubicBezTo>
                  <a:cubicBezTo>
                    <a:pt x="145476" y="10224"/>
                    <a:pt x="180341" y="78"/>
                    <a:pt x="276633" y="78"/>
                  </a:cubicBezTo>
                  <a:lnTo>
                    <a:pt x="531201" y="78"/>
                  </a:lnTo>
                  <a:close/>
                </a:path>
              </a:pathLst>
            </a:custGeom>
            <a:blipFill rotWithShape="0">
              <a:blip r:embed="rId3"/>
              <a:srcRect/>
              <a:stretch>
                <a:fillRect l="-98110" r="-98110"/>
              </a:stretch>
            </a:blip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444B47FC-552B-4E58-B0FC-E8514C09F091}"/>
              </a:ext>
            </a:extLst>
          </p:cNvPr>
          <p:cNvSpPr txBox="1"/>
          <p:nvPr/>
        </p:nvSpPr>
        <p:spPr>
          <a:xfrm>
            <a:off x="3629615" y="4363482"/>
            <a:ext cx="1979213" cy="307777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b" anchorCtr="0">
            <a:normAutofit fontScale="92500" lnSpcReduction="10000"/>
          </a:bodyPr>
          <a:lstStyle/>
          <a:p>
            <a:pPr>
              <a:buSzPct val="25000"/>
            </a:pPr>
            <a:r>
              <a:rPr lang="zh-CN" altLang="zh-CN" sz="1600" b="1" dirty="0"/>
              <a:t>卓越用户体验</a:t>
            </a:r>
            <a:endParaRPr lang="zh-CN" altLang="en-US" sz="1600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4B62876-0EF4-4A8A-9BDF-2637F7962C00}"/>
              </a:ext>
            </a:extLst>
          </p:cNvPr>
          <p:cNvSpPr txBox="1"/>
          <p:nvPr/>
        </p:nvSpPr>
        <p:spPr>
          <a:xfrm>
            <a:off x="3518095" y="4615827"/>
            <a:ext cx="2500975" cy="162441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spAutoFit/>
          </a:bodyPr>
          <a:lstStyle/>
          <a:p>
            <a:pPr marL="171450" marR="0" lvl="0" indent="-171450" defTabSz="91376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/>
            </a:pPr>
            <a:r>
              <a:rPr lang="zh-CN" altLang="en-US" sz="1200" dirty="0"/>
              <a:t>易于上手，仅需三步，混音完成。</a:t>
            </a:r>
            <a:endParaRPr lang="en-US" altLang="zh-CN" sz="1200" dirty="0"/>
          </a:p>
          <a:p>
            <a:pPr marL="171450" marR="0" lvl="0" indent="-171450" defTabSz="91376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/>
            </a:pPr>
            <a:r>
              <a:rPr lang="zh-CN" altLang="en-US" sz="1200" dirty="0"/>
              <a:t>轻量化设计，手机下载，云端运行，真正实现“随时随地，想混就混”。</a:t>
            </a:r>
            <a:endParaRPr lang="en-US" altLang="zh-CN" sz="1200" dirty="0"/>
          </a:p>
          <a:p>
            <a:pPr marL="171450" marR="0" lvl="0" indent="-171450" defTabSz="91376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个性化风格库，海量模板任君选择。更有自定义模块，塑造每个人独特的风格。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6BC2D56-0D0B-4BD0-BABB-D4DAABE0E6D6}"/>
              </a:ext>
            </a:extLst>
          </p:cNvPr>
          <p:cNvGrpSpPr/>
          <p:nvPr/>
        </p:nvGrpSpPr>
        <p:grpSpPr>
          <a:xfrm>
            <a:off x="3883365" y="3880206"/>
            <a:ext cx="410200" cy="410198"/>
            <a:chOff x="3526795" y="4024421"/>
            <a:chExt cx="410200" cy="410198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25EB9CC-5F89-4E30-B23E-18135552EE4D}"/>
                </a:ext>
              </a:extLst>
            </p:cNvPr>
            <p:cNvSpPr/>
            <p:nvPr/>
          </p:nvSpPr>
          <p:spPr>
            <a:xfrm>
              <a:off x="3526795" y="4024421"/>
              <a:ext cx="410200" cy="410198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60000">
                  <a:schemeClr val="accent1"/>
                </a:gs>
              </a:gsLst>
              <a:lin ang="5400000" scaled="1"/>
              <a:tileRect/>
            </a:gradFill>
            <a:ln w="57150" cap="rnd">
              <a:noFill/>
              <a:prstDash val="solid"/>
              <a:round/>
            </a:ln>
            <a:effectLst>
              <a:outerShdw blurRad="76200" dist="50800" dir="5400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A00C2CC-9985-4D8C-A248-1E2523D9DC1E}"/>
                </a:ext>
              </a:extLst>
            </p:cNvPr>
            <p:cNvSpPr/>
            <p:nvPr/>
          </p:nvSpPr>
          <p:spPr>
            <a:xfrm>
              <a:off x="3642895" y="4162770"/>
              <a:ext cx="178001" cy="133500"/>
            </a:xfrm>
            <a:custGeom>
              <a:avLst/>
              <a:gdLst>
                <a:gd name="connsiteX0" fmla="*/ 505433 w 533400"/>
                <a:gd name="connsiteY0" fmla="*/ 621 h 400050"/>
                <a:gd name="connsiteX1" fmla="*/ 534008 w 533400"/>
                <a:gd name="connsiteY1" fmla="*/ 29196 h 400050"/>
                <a:gd name="connsiteX2" fmla="*/ 534008 w 533400"/>
                <a:gd name="connsiteY2" fmla="*/ 372096 h 400050"/>
                <a:gd name="connsiteX3" fmla="*/ 505433 w 533400"/>
                <a:gd name="connsiteY3" fmla="*/ 400671 h 400050"/>
                <a:gd name="connsiteX4" fmla="*/ 29183 w 533400"/>
                <a:gd name="connsiteY4" fmla="*/ 400671 h 400050"/>
                <a:gd name="connsiteX5" fmla="*/ 608 w 533400"/>
                <a:gd name="connsiteY5" fmla="*/ 372096 h 400050"/>
                <a:gd name="connsiteX6" fmla="*/ 608 w 533400"/>
                <a:gd name="connsiteY6" fmla="*/ 29196 h 400050"/>
                <a:gd name="connsiteX7" fmla="*/ 29183 w 533400"/>
                <a:gd name="connsiteY7" fmla="*/ 621 h 400050"/>
                <a:gd name="connsiteX8" fmla="*/ 505433 w 533400"/>
                <a:gd name="connsiteY8" fmla="*/ 621 h 400050"/>
                <a:gd name="connsiteX9" fmla="*/ 391419 w 533400"/>
                <a:gd name="connsiteY9" fmla="*/ 198646 h 400050"/>
                <a:gd name="connsiteX10" fmla="*/ 351414 w 533400"/>
                <a:gd name="connsiteY10" fmla="*/ 204170 h 400050"/>
                <a:gd name="connsiteX11" fmla="*/ 351414 w 533400"/>
                <a:gd name="connsiteY11" fmla="*/ 204170 h 400050"/>
                <a:gd name="connsiteX12" fmla="*/ 267118 w 533400"/>
                <a:gd name="connsiteY12" fmla="*/ 315613 h 400050"/>
                <a:gd name="connsiteX13" fmla="*/ 264641 w 533400"/>
                <a:gd name="connsiteY13" fmla="*/ 318470 h 400050"/>
                <a:gd name="connsiteX14" fmla="*/ 224255 w 533400"/>
                <a:gd name="connsiteY14" fmla="*/ 318756 h 400050"/>
                <a:gd name="connsiteX15" fmla="*/ 224255 w 533400"/>
                <a:gd name="connsiteY15" fmla="*/ 318756 h 400050"/>
                <a:gd name="connsiteX16" fmla="*/ 162152 w 533400"/>
                <a:gd name="connsiteY16" fmla="*/ 257415 h 400050"/>
                <a:gd name="connsiteX17" fmla="*/ 160247 w 533400"/>
                <a:gd name="connsiteY17" fmla="*/ 255701 h 400050"/>
                <a:gd name="connsiteX18" fmla="*/ 120052 w 533400"/>
                <a:gd name="connsiteY18" fmla="*/ 259606 h 400050"/>
                <a:gd name="connsiteX19" fmla="*/ 120052 w 533400"/>
                <a:gd name="connsiteY19" fmla="*/ 259606 h 400050"/>
                <a:gd name="connsiteX20" fmla="*/ 32517 w 533400"/>
                <a:gd name="connsiteY20" fmla="*/ 366095 h 400050"/>
                <a:gd name="connsiteX21" fmla="*/ 30326 w 533400"/>
                <a:gd name="connsiteY21" fmla="*/ 372096 h 400050"/>
                <a:gd name="connsiteX22" fmla="*/ 39851 w 533400"/>
                <a:gd name="connsiteY22" fmla="*/ 381621 h 400050"/>
                <a:gd name="connsiteX23" fmla="*/ 39851 w 533400"/>
                <a:gd name="connsiteY23" fmla="*/ 381621 h 400050"/>
                <a:gd name="connsiteX24" fmla="*/ 497242 w 533400"/>
                <a:gd name="connsiteY24" fmla="*/ 381621 h 400050"/>
                <a:gd name="connsiteX25" fmla="*/ 502480 w 533400"/>
                <a:gd name="connsiteY25" fmla="*/ 380002 h 400050"/>
                <a:gd name="connsiteX26" fmla="*/ 505147 w 533400"/>
                <a:gd name="connsiteY26" fmla="*/ 366762 h 400050"/>
                <a:gd name="connsiteX27" fmla="*/ 505147 w 533400"/>
                <a:gd name="connsiteY27" fmla="*/ 366762 h 400050"/>
                <a:gd name="connsiteX28" fmla="*/ 397991 w 533400"/>
                <a:gd name="connsiteY28" fmla="*/ 205504 h 400050"/>
                <a:gd name="connsiteX29" fmla="*/ 391419 w 533400"/>
                <a:gd name="connsiteY29" fmla="*/ 198646 h 400050"/>
                <a:gd name="connsiteX30" fmla="*/ 95858 w 533400"/>
                <a:gd name="connsiteY30" fmla="*/ 57771 h 400050"/>
                <a:gd name="connsiteX31" fmla="*/ 57758 w 533400"/>
                <a:gd name="connsiteY31" fmla="*/ 95871 h 400050"/>
                <a:gd name="connsiteX32" fmla="*/ 95858 w 533400"/>
                <a:gd name="connsiteY32" fmla="*/ 133971 h 400050"/>
                <a:gd name="connsiteX33" fmla="*/ 133958 w 533400"/>
                <a:gd name="connsiteY33" fmla="*/ 95871 h 400050"/>
                <a:gd name="connsiteX34" fmla="*/ 95858 w 533400"/>
                <a:gd name="connsiteY34" fmla="*/ 5777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3400" h="400050">
                  <a:moveTo>
                    <a:pt x="505433" y="621"/>
                  </a:moveTo>
                  <a:cubicBezTo>
                    <a:pt x="521245" y="621"/>
                    <a:pt x="534008" y="13385"/>
                    <a:pt x="534008" y="29196"/>
                  </a:cubicBezTo>
                  <a:lnTo>
                    <a:pt x="534008" y="372096"/>
                  </a:lnTo>
                  <a:cubicBezTo>
                    <a:pt x="534008" y="387907"/>
                    <a:pt x="521245" y="400671"/>
                    <a:pt x="505433" y="400671"/>
                  </a:cubicBezTo>
                  <a:lnTo>
                    <a:pt x="29183" y="400671"/>
                  </a:lnTo>
                  <a:cubicBezTo>
                    <a:pt x="13371" y="400671"/>
                    <a:pt x="608" y="387907"/>
                    <a:pt x="608" y="372096"/>
                  </a:cubicBezTo>
                  <a:lnTo>
                    <a:pt x="608" y="29196"/>
                  </a:lnTo>
                  <a:cubicBezTo>
                    <a:pt x="608" y="13385"/>
                    <a:pt x="13371" y="621"/>
                    <a:pt x="29183" y="621"/>
                  </a:cubicBezTo>
                  <a:lnTo>
                    <a:pt x="505433" y="621"/>
                  </a:lnTo>
                  <a:close/>
                  <a:moveTo>
                    <a:pt x="391419" y="198646"/>
                  </a:moveTo>
                  <a:cubicBezTo>
                    <a:pt x="378846" y="189121"/>
                    <a:pt x="360939" y="191597"/>
                    <a:pt x="351414" y="204170"/>
                  </a:cubicBezTo>
                  <a:lnTo>
                    <a:pt x="351414" y="204170"/>
                  </a:lnTo>
                  <a:lnTo>
                    <a:pt x="267118" y="315613"/>
                  </a:lnTo>
                  <a:cubicBezTo>
                    <a:pt x="266355" y="316660"/>
                    <a:pt x="265498" y="317518"/>
                    <a:pt x="264641" y="318470"/>
                  </a:cubicBezTo>
                  <a:cubicBezTo>
                    <a:pt x="253592" y="329710"/>
                    <a:pt x="235495" y="329805"/>
                    <a:pt x="224255" y="318756"/>
                  </a:cubicBezTo>
                  <a:lnTo>
                    <a:pt x="224255" y="318756"/>
                  </a:lnTo>
                  <a:lnTo>
                    <a:pt x="162152" y="257415"/>
                  </a:lnTo>
                  <a:cubicBezTo>
                    <a:pt x="161485" y="256844"/>
                    <a:pt x="160914" y="256177"/>
                    <a:pt x="160247" y="255701"/>
                  </a:cubicBezTo>
                  <a:cubicBezTo>
                    <a:pt x="148055" y="245699"/>
                    <a:pt x="130053" y="247414"/>
                    <a:pt x="120052" y="259606"/>
                  </a:cubicBezTo>
                  <a:lnTo>
                    <a:pt x="120052" y="259606"/>
                  </a:lnTo>
                  <a:lnTo>
                    <a:pt x="32517" y="366095"/>
                  </a:lnTo>
                  <a:cubicBezTo>
                    <a:pt x="31088" y="367810"/>
                    <a:pt x="30326" y="369905"/>
                    <a:pt x="30326" y="372096"/>
                  </a:cubicBezTo>
                  <a:cubicBezTo>
                    <a:pt x="30326" y="377335"/>
                    <a:pt x="34612" y="381621"/>
                    <a:pt x="39851" y="381621"/>
                  </a:cubicBezTo>
                  <a:lnTo>
                    <a:pt x="39851" y="381621"/>
                  </a:lnTo>
                  <a:lnTo>
                    <a:pt x="497242" y="381621"/>
                  </a:lnTo>
                  <a:cubicBezTo>
                    <a:pt x="499146" y="381621"/>
                    <a:pt x="500956" y="381050"/>
                    <a:pt x="502480" y="380002"/>
                  </a:cubicBezTo>
                  <a:cubicBezTo>
                    <a:pt x="506862" y="377049"/>
                    <a:pt x="508005" y="371144"/>
                    <a:pt x="505147" y="366762"/>
                  </a:cubicBezTo>
                  <a:lnTo>
                    <a:pt x="505147" y="366762"/>
                  </a:lnTo>
                  <a:lnTo>
                    <a:pt x="397991" y="205504"/>
                  </a:lnTo>
                  <a:cubicBezTo>
                    <a:pt x="396181" y="202932"/>
                    <a:pt x="393990" y="200551"/>
                    <a:pt x="391419" y="198646"/>
                  </a:cubicBezTo>
                  <a:close/>
                  <a:moveTo>
                    <a:pt x="95858" y="57771"/>
                  </a:moveTo>
                  <a:cubicBezTo>
                    <a:pt x="74808" y="57771"/>
                    <a:pt x="57758" y="74821"/>
                    <a:pt x="57758" y="95871"/>
                  </a:cubicBezTo>
                  <a:cubicBezTo>
                    <a:pt x="57758" y="116921"/>
                    <a:pt x="74808" y="133971"/>
                    <a:pt x="95858" y="133971"/>
                  </a:cubicBezTo>
                  <a:cubicBezTo>
                    <a:pt x="116908" y="133971"/>
                    <a:pt x="133958" y="116921"/>
                    <a:pt x="133958" y="95871"/>
                  </a:cubicBezTo>
                  <a:cubicBezTo>
                    <a:pt x="133958" y="74821"/>
                    <a:pt x="116908" y="57771"/>
                    <a:pt x="95858" y="57771"/>
                  </a:cubicBez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354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4417E9D-CD48-43D5-A3E3-43635721DC0A}"/>
              </a:ext>
            </a:extLst>
          </p:cNvPr>
          <p:cNvGrpSpPr/>
          <p:nvPr/>
        </p:nvGrpSpPr>
        <p:grpSpPr>
          <a:xfrm>
            <a:off x="6580922" y="3882068"/>
            <a:ext cx="410200" cy="410198"/>
            <a:chOff x="4471992" y="4024421"/>
            <a:chExt cx="410200" cy="410198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5E2154ED-6480-49E9-A7E6-509E844F4797}"/>
                </a:ext>
              </a:extLst>
            </p:cNvPr>
            <p:cNvSpPr/>
            <p:nvPr/>
          </p:nvSpPr>
          <p:spPr>
            <a:xfrm>
              <a:off x="4471992" y="4024421"/>
              <a:ext cx="410200" cy="410198"/>
            </a:xfrm>
            <a:prstGeom prst="rect">
              <a:avLst/>
            </a:prstGeom>
            <a:gradFill>
              <a:gsLst>
                <a:gs pos="0">
                  <a:schemeClr val="accent2">
                    <a:lumMod val="60000"/>
                    <a:lumOff val="40000"/>
                  </a:schemeClr>
                </a:gs>
                <a:gs pos="60000">
                  <a:schemeClr val="accent2"/>
                </a:gs>
              </a:gsLst>
              <a:lin ang="2700000" scaled="0"/>
            </a:gradFill>
            <a:ln w="57150" cap="rnd">
              <a:noFill/>
              <a:prstDash val="solid"/>
              <a:round/>
            </a:ln>
            <a:effectLst>
              <a:outerShdw blurRad="76200" dist="50800" dir="5400000" algn="ctr" rotWithShape="0">
                <a:schemeClr val="accent2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8079B30-A7D1-49A9-8421-0681C82FE30F}"/>
                </a:ext>
              </a:extLst>
            </p:cNvPr>
            <p:cNvSpPr/>
            <p:nvPr/>
          </p:nvSpPr>
          <p:spPr>
            <a:xfrm>
              <a:off x="4595899" y="4146869"/>
              <a:ext cx="162386" cy="178001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3827 w 495300"/>
                <a:gd name="connsiteY2" fmla="*/ 484396 h 542925"/>
                <a:gd name="connsiteX3" fmla="*/ 346973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567 w 495300"/>
                <a:gd name="connsiteY8" fmla="*/ 524496 h 542925"/>
                <a:gd name="connsiteX9" fmla="*/ 173713 w 495300"/>
                <a:gd name="connsiteY9" fmla="*/ 484396 h 542925"/>
                <a:gd name="connsiteX10" fmla="*/ 1120 w 495300"/>
                <a:gd name="connsiteY10" fmla="*/ 248271 h 542925"/>
                <a:gd name="connsiteX11" fmla="*/ 248770 w 495300"/>
                <a:gd name="connsiteY11" fmla="*/ 621 h 542925"/>
                <a:gd name="connsiteX12" fmla="*/ 192763 w 495300"/>
                <a:gd name="connsiteY12" fmla="*/ 489539 h 542925"/>
                <a:gd name="connsiteX13" fmla="*/ 172570 w 495300"/>
                <a:gd name="connsiteY13" fmla="*/ 524496 h 542925"/>
                <a:gd name="connsiteX14" fmla="*/ 324970 w 495300"/>
                <a:gd name="connsiteY14" fmla="*/ 524496 h 542925"/>
                <a:gd name="connsiteX15" fmla="*/ 304777 w 495300"/>
                <a:gd name="connsiteY15" fmla="*/ 489539 h 542925"/>
                <a:gd name="connsiteX16" fmla="*/ 248770 w 495300"/>
                <a:gd name="connsiteY16" fmla="*/ 495921 h 542925"/>
                <a:gd name="connsiteX17" fmla="*/ 192763 w 495300"/>
                <a:gd name="connsiteY17" fmla="*/ 489539 h 542925"/>
                <a:gd name="connsiteX18" fmla="*/ 248770 w 495300"/>
                <a:gd name="connsiteY18" fmla="*/ 143496 h 542925"/>
                <a:gd name="connsiteX19" fmla="*/ 143995 w 495300"/>
                <a:gd name="connsiteY19" fmla="*/ 248271 h 542925"/>
                <a:gd name="connsiteX20" fmla="*/ 248770 w 495300"/>
                <a:gd name="connsiteY20" fmla="*/ 353046 h 542925"/>
                <a:gd name="connsiteX21" fmla="*/ 353545 w 495300"/>
                <a:gd name="connsiteY21" fmla="*/ 248271 h 542925"/>
                <a:gd name="connsiteX22" fmla="*/ 248770 w 495300"/>
                <a:gd name="connsiteY22" fmla="*/ 143496 h 542925"/>
                <a:gd name="connsiteX23" fmla="*/ 367833 w 495300"/>
                <a:gd name="connsiteY23" fmla="*/ 114921 h 542925"/>
                <a:gd name="connsiteX24" fmla="*/ 353545 w 495300"/>
                <a:gd name="connsiteY24" fmla="*/ 129209 h 542925"/>
                <a:gd name="connsiteX25" fmla="*/ 367833 w 495300"/>
                <a:gd name="connsiteY25" fmla="*/ 143496 h 542925"/>
                <a:gd name="connsiteX26" fmla="*/ 382120 w 495300"/>
                <a:gd name="connsiteY26" fmla="*/ 129209 h 542925"/>
                <a:gd name="connsiteX27" fmla="*/ 367833 w 495300"/>
                <a:gd name="connsiteY27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549" y="621"/>
                    <a:pt x="496420" y="111492"/>
                    <a:pt x="496420" y="248271"/>
                  </a:cubicBezTo>
                  <a:cubicBezTo>
                    <a:pt x="496420" y="358856"/>
                    <a:pt x="423935" y="452582"/>
                    <a:pt x="323827" y="484396"/>
                  </a:cubicBezTo>
                  <a:lnTo>
                    <a:pt x="346973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567" y="524496"/>
                  </a:lnTo>
                  <a:lnTo>
                    <a:pt x="173713" y="484396"/>
                  </a:lnTo>
                  <a:cubicBezTo>
                    <a:pt x="73605" y="452582"/>
                    <a:pt x="1120" y="358856"/>
                    <a:pt x="1120" y="248271"/>
                  </a:cubicBezTo>
                  <a:cubicBezTo>
                    <a:pt x="1120" y="111492"/>
                    <a:pt x="111991" y="621"/>
                    <a:pt x="248770" y="621"/>
                  </a:cubicBezTo>
                  <a:close/>
                  <a:moveTo>
                    <a:pt x="192763" y="489539"/>
                  </a:moveTo>
                  <a:lnTo>
                    <a:pt x="172570" y="524496"/>
                  </a:lnTo>
                  <a:lnTo>
                    <a:pt x="324970" y="524496"/>
                  </a:lnTo>
                  <a:lnTo>
                    <a:pt x="304777" y="489539"/>
                  </a:lnTo>
                  <a:cubicBezTo>
                    <a:pt x="286775" y="493730"/>
                    <a:pt x="268010" y="495921"/>
                    <a:pt x="248770" y="495921"/>
                  </a:cubicBezTo>
                  <a:cubicBezTo>
                    <a:pt x="229530" y="495921"/>
                    <a:pt x="210765" y="493730"/>
                    <a:pt x="192763" y="489539"/>
                  </a:cubicBezTo>
                  <a:close/>
                  <a:moveTo>
                    <a:pt x="248770" y="143496"/>
                  </a:moveTo>
                  <a:cubicBezTo>
                    <a:pt x="190858" y="143496"/>
                    <a:pt x="143995" y="190359"/>
                    <a:pt x="143995" y="248271"/>
                  </a:cubicBezTo>
                  <a:cubicBezTo>
                    <a:pt x="143995" y="306183"/>
                    <a:pt x="190858" y="353046"/>
                    <a:pt x="248770" y="353046"/>
                  </a:cubicBezTo>
                  <a:cubicBezTo>
                    <a:pt x="306682" y="353046"/>
                    <a:pt x="353545" y="306183"/>
                    <a:pt x="353545" y="248271"/>
                  </a:cubicBezTo>
                  <a:cubicBezTo>
                    <a:pt x="353545" y="190359"/>
                    <a:pt x="306682" y="143496"/>
                    <a:pt x="248770" y="143496"/>
                  </a:cubicBezTo>
                  <a:close/>
                  <a:moveTo>
                    <a:pt x="367833" y="114921"/>
                  </a:moveTo>
                  <a:cubicBezTo>
                    <a:pt x="359927" y="114921"/>
                    <a:pt x="353545" y="121303"/>
                    <a:pt x="353545" y="129209"/>
                  </a:cubicBezTo>
                  <a:cubicBezTo>
                    <a:pt x="353545" y="137114"/>
                    <a:pt x="359927" y="143496"/>
                    <a:pt x="367833" y="143496"/>
                  </a:cubicBezTo>
                  <a:cubicBezTo>
                    <a:pt x="375738" y="143496"/>
                    <a:pt x="382120" y="137114"/>
                    <a:pt x="382120" y="129209"/>
                  </a:cubicBezTo>
                  <a:cubicBezTo>
                    <a:pt x="382120" y="121303"/>
                    <a:pt x="375738" y="114921"/>
                    <a:pt x="367833" y="114921"/>
                  </a:cubicBez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3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354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DE84379D-ED87-4118-880C-F8E5BAB7EE37}"/>
              </a:ext>
            </a:extLst>
          </p:cNvPr>
          <p:cNvSpPr txBox="1"/>
          <p:nvPr/>
        </p:nvSpPr>
        <p:spPr>
          <a:xfrm>
            <a:off x="6316096" y="4361621"/>
            <a:ext cx="1979213" cy="307777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b" anchorCtr="0">
            <a:normAutofit fontScale="92500" lnSpcReduction="10000"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sz="1600" b="1" dirty="0"/>
              <a:t>核心技术优势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4F18548-79A0-4720-AFC8-BD955F6DD4B4}"/>
              </a:ext>
            </a:extLst>
          </p:cNvPr>
          <p:cNvSpPr txBox="1"/>
          <p:nvPr/>
        </p:nvSpPr>
        <p:spPr>
          <a:xfrm>
            <a:off x="6338115" y="4613966"/>
            <a:ext cx="2660281" cy="14766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spAutoFit/>
          </a:bodyPr>
          <a:lstStyle/>
          <a:p>
            <a:pPr marL="285750" lvl="0" indent="-285750" defTabSz="913765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/>
            </a:pPr>
            <a:r>
              <a:rPr lang="zh-CN" altLang="zh-CN" sz="1400" dirty="0"/>
              <a:t>智能混音算法</a:t>
            </a:r>
            <a:r>
              <a:rPr lang="en-US" altLang="zh-CN" sz="1400" dirty="0"/>
              <a:t>​</a:t>
            </a:r>
            <a:r>
              <a:rPr lang="zh-CN" altLang="zh-CN" sz="1400" dirty="0"/>
              <a:t>：</a:t>
            </a:r>
            <a:endParaRPr lang="en-US" altLang="zh-CN" sz="1400" dirty="0"/>
          </a:p>
          <a:p>
            <a:pPr lvl="0" defTabSz="913765">
              <a:lnSpc>
                <a:spcPct val="120000"/>
              </a:lnSpc>
              <a:buSzPct val="25000"/>
              <a:defRPr/>
            </a:pPr>
            <a:r>
              <a:rPr lang="zh-CN" altLang="en-US" sz="1200" dirty="0"/>
              <a:t>内置自学习</a:t>
            </a:r>
            <a:r>
              <a:rPr lang="en-US" altLang="zh-CN" sz="1200" dirty="0"/>
              <a:t>AI</a:t>
            </a:r>
            <a:r>
              <a:rPr lang="zh-CN" altLang="en-US" sz="1200" dirty="0"/>
              <a:t>算法，自主学习，处理，无需人工。“混得越多，越懂你“。</a:t>
            </a:r>
            <a:endParaRPr lang="en-US" altLang="zh-CN" sz="1200" dirty="0"/>
          </a:p>
          <a:p>
            <a:pPr marL="285750" lvl="0" indent="-285750" defTabSz="913765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/>
            </a:pPr>
            <a:r>
              <a:rPr lang="zh-CN" altLang="zh-CN" sz="1400" dirty="0"/>
              <a:t>强大技术后端</a:t>
            </a:r>
            <a:r>
              <a:rPr lang="en-US" altLang="zh-CN" sz="1400" dirty="0"/>
              <a:t>​</a:t>
            </a:r>
            <a:r>
              <a:rPr lang="zh-CN" altLang="zh-CN" sz="1400" dirty="0"/>
              <a:t>：</a:t>
            </a:r>
            <a:endParaRPr lang="en-US" altLang="zh-CN" sz="1400" dirty="0"/>
          </a:p>
          <a:p>
            <a:pPr lvl="0" defTabSz="913765">
              <a:lnSpc>
                <a:spcPct val="120000"/>
              </a:lnSpc>
              <a:buSzPct val="25000"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配置高算力服务器集群，保证作品产出效率。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4181401E-6106-4F4E-A742-B4D4FDD035B3}"/>
              </a:ext>
            </a:extLst>
          </p:cNvPr>
          <p:cNvGrpSpPr/>
          <p:nvPr/>
        </p:nvGrpSpPr>
        <p:grpSpPr>
          <a:xfrm>
            <a:off x="9264245" y="3883929"/>
            <a:ext cx="410200" cy="410198"/>
            <a:chOff x="5417189" y="4024421"/>
            <a:chExt cx="410200" cy="410198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8748C9B-FF66-4C79-A184-D444CC9DBC72}"/>
                </a:ext>
              </a:extLst>
            </p:cNvPr>
            <p:cNvSpPr/>
            <p:nvPr/>
          </p:nvSpPr>
          <p:spPr>
            <a:xfrm>
              <a:off x="5417189" y="4024421"/>
              <a:ext cx="410200" cy="410198"/>
            </a:xfrm>
            <a:prstGeom prst="rect">
              <a:avLst/>
            </a:prstGeom>
            <a:gradFill>
              <a:gsLst>
                <a:gs pos="0">
                  <a:schemeClr val="accent3">
                    <a:lumMod val="60000"/>
                    <a:lumOff val="40000"/>
                  </a:schemeClr>
                </a:gs>
                <a:gs pos="60000">
                  <a:schemeClr val="accent3"/>
                </a:gs>
              </a:gsLst>
              <a:lin ang="2700000" scaled="0"/>
            </a:gradFill>
            <a:ln w="57150" cap="rnd">
              <a:noFill/>
              <a:prstDash val="solid"/>
              <a:round/>
            </a:ln>
            <a:effectLst>
              <a:outerShdw blurRad="76200" dist="50800" dir="5400000" algn="ctr" rotWithShape="0">
                <a:schemeClr val="accent3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E1F291E-169D-4A43-B88D-B8F1EA86BA6A}"/>
                </a:ext>
              </a:extLst>
            </p:cNvPr>
            <p:cNvSpPr/>
            <p:nvPr/>
          </p:nvSpPr>
          <p:spPr>
            <a:xfrm>
              <a:off x="5533289" y="4158600"/>
              <a:ext cx="178001" cy="148188"/>
            </a:xfrm>
            <a:custGeom>
              <a:avLst/>
              <a:gdLst>
                <a:gd name="connsiteX0" fmla="*/ 483573 w 526297"/>
                <a:gd name="connsiteY0" fmla="*/ 133971 h 438150"/>
                <a:gd name="connsiteX1" fmla="*/ 527674 w 526297"/>
                <a:gd name="connsiteY1" fmla="*/ 178072 h 438150"/>
                <a:gd name="connsiteX2" fmla="*/ 527579 w 526297"/>
                <a:gd name="connsiteY2" fmla="*/ 181501 h 438150"/>
                <a:gd name="connsiteX3" fmla="*/ 514244 w 526297"/>
                <a:gd name="connsiteY3" fmla="*/ 355237 h 438150"/>
                <a:gd name="connsiteX4" fmla="*/ 485764 w 526297"/>
                <a:gd name="connsiteY4" fmla="*/ 381621 h 438150"/>
                <a:gd name="connsiteX5" fmla="*/ 454998 w 526297"/>
                <a:gd name="connsiteY5" fmla="*/ 381621 h 438150"/>
                <a:gd name="connsiteX6" fmla="*/ 454998 w 526297"/>
                <a:gd name="connsiteY6" fmla="*/ 438771 h 438150"/>
                <a:gd name="connsiteX7" fmla="*/ 435948 w 526297"/>
                <a:gd name="connsiteY7" fmla="*/ 438771 h 438150"/>
                <a:gd name="connsiteX8" fmla="*/ 435948 w 526297"/>
                <a:gd name="connsiteY8" fmla="*/ 381621 h 438150"/>
                <a:gd name="connsiteX9" fmla="*/ 93048 w 526297"/>
                <a:gd name="connsiteY9" fmla="*/ 381621 h 438150"/>
                <a:gd name="connsiteX10" fmla="*/ 93048 w 526297"/>
                <a:gd name="connsiteY10" fmla="*/ 438771 h 438150"/>
                <a:gd name="connsiteX11" fmla="*/ 73998 w 526297"/>
                <a:gd name="connsiteY11" fmla="*/ 438771 h 438150"/>
                <a:gd name="connsiteX12" fmla="*/ 73998 w 526297"/>
                <a:gd name="connsiteY12" fmla="*/ 381621 h 438150"/>
                <a:gd name="connsiteX13" fmla="*/ 43328 w 526297"/>
                <a:gd name="connsiteY13" fmla="*/ 381621 h 438150"/>
                <a:gd name="connsiteX14" fmla="*/ 14848 w 526297"/>
                <a:gd name="connsiteY14" fmla="*/ 355237 h 438150"/>
                <a:gd name="connsiteX15" fmla="*/ 1513 w 526297"/>
                <a:gd name="connsiteY15" fmla="*/ 181501 h 438150"/>
                <a:gd name="connsiteX16" fmla="*/ 42089 w 526297"/>
                <a:gd name="connsiteY16" fmla="*/ 134162 h 438150"/>
                <a:gd name="connsiteX17" fmla="*/ 45518 w 526297"/>
                <a:gd name="connsiteY17" fmla="*/ 134066 h 438150"/>
                <a:gd name="connsiteX18" fmla="*/ 101906 w 526297"/>
                <a:gd name="connsiteY18" fmla="*/ 180834 h 438150"/>
                <a:gd name="connsiteX19" fmla="*/ 121623 w 526297"/>
                <a:gd name="connsiteY19" fmla="*/ 286371 h 438150"/>
                <a:gd name="connsiteX20" fmla="*/ 407373 w 526297"/>
                <a:gd name="connsiteY20" fmla="*/ 286371 h 438150"/>
                <a:gd name="connsiteX21" fmla="*/ 427185 w 526297"/>
                <a:gd name="connsiteY21" fmla="*/ 180739 h 438150"/>
                <a:gd name="connsiteX22" fmla="*/ 483573 w 526297"/>
                <a:gd name="connsiteY22" fmla="*/ 133971 h 438150"/>
                <a:gd name="connsiteX23" fmla="*/ 416898 w 526297"/>
                <a:gd name="connsiteY23" fmla="*/ 621 h 438150"/>
                <a:gd name="connsiteX24" fmla="*/ 483573 w 526297"/>
                <a:gd name="connsiteY24" fmla="*/ 67296 h 438150"/>
                <a:gd name="connsiteX25" fmla="*/ 483573 w 526297"/>
                <a:gd name="connsiteY25" fmla="*/ 115397 h 438150"/>
                <a:gd name="connsiteX26" fmla="*/ 476429 w 526297"/>
                <a:gd name="connsiteY26" fmla="*/ 114921 h 438150"/>
                <a:gd name="connsiteX27" fmla="*/ 412040 w 526297"/>
                <a:gd name="connsiteY27" fmla="*/ 166451 h 438150"/>
                <a:gd name="connsiteX28" fmla="*/ 411564 w 526297"/>
                <a:gd name="connsiteY28" fmla="*/ 168737 h 438150"/>
                <a:gd name="connsiteX29" fmla="*/ 393086 w 526297"/>
                <a:gd name="connsiteY29" fmla="*/ 267321 h 438150"/>
                <a:gd name="connsiteX30" fmla="*/ 135911 w 526297"/>
                <a:gd name="connsiteY30" fmla="*/ 267321 h 438150"/>
                <a:gd name="connsiteX31" fmla="*/ 117432 w 526297"/>
                <a:gd name="connsiteY31" fmla="*/ 168737 h 438150"/>
                <a:gd name="connsiteX32" fmla="*/ 52567 w 526297"/>
                <a:gd name="connsiteY32" fmla="*/ 114921 h 438150"/>
                <a:gd name="connsiteX33" fmla="*/ 54948 w 526297"/>
                <a:gd name="connsiteY33" fmla="*/ 67296 h 438150"/>
                <a:gd name="connsiteX34" fmla="*/ 121623 w 526297"/>
                <a:gd name="connsiteY34" fmla="*/ 621 h 438150"/>
                <a:gd name="connsiteX35" fmla="*/ 416898 w 526297"/>
                <a:gd name="connsiteY35" fmla="*/ 621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26297" h="438150">
                  <a:moveTo>
                    <a:pt x="483573" y="133971"/>
                  </a:moveTo>
                  <a:cubicBezTo>
                    <a:pt x="507957" y="133971"/>
                    <a:pt x="527674" y="153688"/>
                    <a:pt x="527674" y="178072"/>
                  </a:cubicBezTo>
                  <a:cubicBezTo>
                    <a:pt x="527674" y="179215"/>
                    <a:pt x="527674" y="180358"/>
                    <a:pt x="527579" y="181501"/>
                  </a:cubicBezTo>
                  <a:lnTo>
                    <a:pt x="514244" y="355237"/>
                  </a:lnTo>
                  <a:cubicBezTo>
                    <a:pt x="513101" y="370096"/>
                    <a:pt x="500718" y="381621"/>
                    <a:pt x="485764" y="381621"/>
                  </a:cubicBezTo>
                  <a:lnTo>
                    <a:pt x="454998" y="381621"/>
                  </a:lnTo>
                  <a:lnTo>
                    <a:pt x="454998" y="438771"/>
                  </a:lnTo>
                  <a:lnTo>
                    <a:pt x="435948" y="438771"/>
                  </a:lnTo>
                  <a:lnTo>
                    <a:pt x="435948" y="381621"/>
                  </a:lnTo>
                  <a:lnTo>
                    <a:pt x="93048" y="381621"/>
                  </a:lnTo>
                  <a:lnTo>
                    <a:pt x="93048" y="438771"/>
                  </a:lnTo>
                  <a:lnTo>
                    <a:pt x="73998" y="438771"/>
                  </a:lnTo>
                  <a:lnTo>
                    <a:pt x="73998" y="381621"/>
                  </a:lnTo>
                  <a:lnTo>
                    <a:pt x="43328" y="381621"/>
                  </a:lnTo>
                  <a:cubicBezTo>
                    <a:pt x="28373" y="381621"/>
                    <a:pt x="15991" y="370096"/>
                    <a:pt x="14848" y="355237"/>
                  </a:cubicBezTo>
                  <a:lnTo>
                    <a:pt x="1513" y="181501"/>
                  </a:lnTo>
                  <a:cubicBezTo>
                    <a:pt x="-392" y="157212"/>
                    <a:pt x="17801" y="135971"/>
                    <a:pt x="42089" y="134162"/>
                  </a:cubicBezTo>
                  <a:cubicBezTo>
                    <a:pt x="43232" y="134066"/>
                    <a:pt x="44375" y="134066"/>
                    <a:pt x="45518" y="134066"/>
                  </a:cubicBezTo>
                  <a:cubicBezTo>
                    <a:pt x="73141" y="134066"/>
                    <a:pt x="96858" y="153688"/>
                    <a:pt x="101906" y="180834"/>
                  </a:cubicBezTo>
                  <a:lnTo>
                    <a:pt x="121623" y="286371"/>
                  </a:lnTo>
                  <a:lnTo>
                    <a:pt x="407373" y="286371"/>
                  </a:lnTo>
                  <a:lnTo>
                    <a:pt x="427185" y="180739"/>
                  </a:lnTo>
                  <a:cubicBezTo>
                    <a:pt x="432233" y="153592"/>
                    <a:pt x="455951" y="133971"/>
                    <a:pt x="483573" y="133971"/>
                  </a:cubicBezTo>
                  <a:close/>
                  <a:moveTo>
                    <a:pt x="416898" y="621"/>
                  </a:moveTo>
                  <a:cubicBezTo>
                    <a:pt x="453760" y="621"/>
                    <a:pt x="483573" y="30434"/>
                    <a:pt x="483573" y="67296"/>
                  </a:cubicBezTo>
                  <a:lnTo>
                    <a:pt x="483573" y="115397"/>
                  </a:lnTo>
                  <a:cubicBezTo>
                    <a:pt x="481192" y="115112"/>
                    <a:pt x="478811" y="114921"/>
                    <a:pt x="476429" y="114921"/>
                  </a:cubicBezTo>
                  <a:cubicBezTo>
                    <a:pt x="445473" y="114921"/>
                    <a:pt x="418803" y="136448"/>
                    <a:pt x="412040" y="166451"/>
                  </a:cubicBezTo>
                  <a:lnTo>
                    <a:pt x="411564" y="168737"/>
                  </a:lnTo>
                  <a:lnTo>
                    <a:pt x="393086" y="267321"/>
                  </a:lnTo>
                  <a:lnTo>
                    <a:pt x="135911" y="267321"/>
                  </a:lnTo>
                  <a:lnTo>
                    <a:pt x="117432" y="168737"/>
                  </a:lnTo>
                  <a:cubicBezTo>
                    <a:pt x="111622" y="137495"/>
                    <a:pt x="84285" y="114921"/>
                    <a:pt x="52567" y="114921"/>
                  </a:cubicBezTo>
                  <a:lnTo>
                    <a:pt x="54948" y="67296"/>
                  </a:lnTo>
                  <a:cubicBezTo>
                    <a:pt x="54948" y="30434"/>
                    <a:pt x="84761" y="621"/>
                    <a:pt x="121623" y="621"/>
                  </a:cubicBezTo>
                  <a:lnTo>
                    <a:pt x="416898" y="621"/>
                  </a:ln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354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6F5803FD-8768-40B3-BF11-75A563F99CB9}"/>
              </a:ext>
            </a:extLst>
          </p:cNvPr>
          <p:cNvSpPr txBox="1"/>
          <p:nvPr/>
        </p:nvSpPr>
        <p:spPr>
          <a:xfrm>
            <a:off x="8998526" y="4359759"/>
            <a:ext cx="1979213" cy="307777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b" anchorCtr="0">
            <a:normAutofit fontScale="92500" lnSpcReduction="10000"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sz="1600" b="1" dirty="0"/>
              <a:t>显著降低多项成本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65FEC3F-5C9F-42EF-BD94-001FC2EFE4F5}"/>
              </a:ext>
            </a:extLst>
          </p:cNvPr>
          <p:cNvSpPr txBox="1"/>
          <p:nvPr/>
        </p:nvSpPr>
        <p:spPr>
          <a:xfrm>
            <a:off x="9020545" y="4612104"/>
            <a:ext cx="2777679" cy="1624419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spAutoFit/>
          </a:bodyPr>
          <a:lstStyle/>
          <a:p>
            <a:pPr marL="171450" marR="0" lvl="0" indent="-171450" defTabSz="91376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设备成本：仅需一部手机，无需昂贵录音棚设备。</a:t>
            </a:r>
          </a:p>
          <a:p>
            <a:pPr marL="171450" indent="-171450" defTabSz="913765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/>
            </a:pPr>
            <a:r>
              <a:rPr lang="zh-CN" altLang="en-US" sz="1200" dirty="0"/>
              <a:t>学习成本：无需掌握复杂混音知识，</a:t>
            </a:r>
            <a:r>
              <a:rPr lang="en-US" altLang="zh-CN" sz="1200" dirty="0"/>
              <a:t>AI</a:t>
            </a:r>
            <a:r>
              <a:rPr lang="zh-CN" altLang="en-US" sz="1200" dirty="0"/>
              <a:t>代劳专业工作。</a:t>
            </a:r>
          </a:p>
          <a:p>
            <a:pPr marL="171450" indent="-171450" defTabSz="913765">
              <a:lnSpc>
                <a:spcPct val="120000"/>
              </a:lnSpc>
              <a:buSzPct val="100000"/>
              <a:buFont typeface="Arial" panose="020B0604020202020204" pitchFamily="34" charset="0"/>
              <a:buChar char="•"/>
              <a:defRPr/>
            </a:pPr>
            <a:r>
              <a:rPr lang="zh-CN" altLang="en-US" sz="1200" dirty="0"/>
              <a:t>机会成本：内置社区提供展示与交流平台，极大提升个人才华被同行与专业人士发现的概率。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F1212BBF-0806-4EC6-9FFA-78A28326BAB7}"/>
              </a:ext>
            </a:extLst>
          </p:cNvPr>
          <p:cNvGrpSpPr/>
          <p:nvPr/>
        </p:nvGrpSpPr>
        <p:grpSpPr>
          <a:xfrm>
            <a:off x="3933115" y="1024841"/>
            <a:ext cx="6843951" cy="700813"/>
            <a:chOff x="3980656" y="3904514"/>
            <a:chExt cx="6843951" cy="700813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1C0AFDB6-B6FA-4D5B-959B-D3A48B7F015F}"/>
                </a:ext>
              </a:extLst>
            </p:cNvPr>
            <p:cNvSpPr txBox="1"/>
            <p:nvPr/>
          </p:nvSpPr>
          <p:spPr>
            <a:xfrm>
              <a:off x="3980656" y="4143662"/>
              <a:ext cx="1539730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>
                <a:lnSpc>
                  <a:spcPct val="100000"/>
                </a:lnSpc>
                <a:buSzPct val="25000"/>
              </a:pPr>
              <a:r>
                <a:rPr lang="zh-CN" altLang="en-US" sz="2400" b="1" dirty="0">
                  <a:solidFill>
                    <a:schemeClr val="tx1"/>
                  </a:solidFill>
                </a:rPr>
                <a:t>核心理念：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D214761-8A8E-42C4-B5AE-7D85CFF7F959}"/>
                </a:ext>
              </a:extLst>
            </p:cNvPr>
            <p:cNvSpPr txBox="1"/>
            <p:nvPr/>
          </p:nvSpPr>
          <p:spPr>
            <a:xfrm>
              <a:off x="8142320" y="3904514"/>
              <a:ext cx="2682287" cy="2948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0">
              <a:spAutoFit/>
            </a:bodyPr>
            <a:lstStyle/>
            <a:p>
              <a:pPr marL="0" marR="0" lvl="0" indent="0" defTabSz="91376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lang="zh-CN" altLang="en-US" sz="1200" dirty="0"/>
                <a:t>混音，点触之间；风格，永不失落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</p:grpSp>
      <p:pic>
        <p:nvPicPr>
          <p:cNvPr id="71" name="图片 70">
            <a:extLst>
              <a:ext uri="{FF2B5EF4-FFF2-40B4-BE49-F238E27FC236}">
                <a16:creationId xmlns:a16="http://schemas.microsoft.com/office/drawing/2014/main" id="{33BACED9-7738-C7A0-2C0F-3052B30CD45E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80" name="图片 79">
            <a:extLst>
              <a:ext uri="{FF2B5EF4-FFF2-40B4-BE49-F238E27FC236}">
                <a16:creationId xmlns:a16="http://schemas.microsoft.com/office/drawing/2014/main" id="{49E87666-E683-A72E-5B6F-1139A6CDA59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81" name="文本框 80">
            <a:extLst>
              <a:ext uri="{FF2B5EF4-FFF2-40B4-BE49-F238E27FC236}">
                <a16:creationId xmlns:a16="http://schemas.microsoft.com/office/drawing/2014/main" id="{B7943D9A-4A03-61BD-769A-80E8CF85A5D9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4" name="Title 72">
            <a:extLst>
              <a:ext uri="{FF2B5EF4-FFF2-40B4-BE49-F238E27FC236}">
                <a16:creationId xmlns:a16="http://schemas.microsoft.com/office/drawing/2014/main" id="{31B4886E-2149-57CA-B35B-47BDFA992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415" y="260914"/>
            <a:ext cx="6229927" cy="844111"/>
          </a:xfrm>
        </p:spPr>
        <p:txBody>
          <a:bodyPr wrap="square">
            <a:normAutofit/>
          </a:bodyPr>
          <a:lstStyle/>
          <a:p>
            <a:r>
              <a:rPr lang="zh-CN" altLang="en-US" sz="3600" dirty="0"/>
              <a:t>产品简述与项目宗旨</a:t>
            </a:r>
            <a:endParaRPr lang="en-US" sz="3600" dirty="0"/>
          </a:p>
        </p:txBody>
      </p:sp>
      <p:sp>
        <p:nvSpPr>
          <p:cNvPr id="90" name="矩形: 圆角 89">
            <a:extLst>
              <a:ext uri="{FF2B5EF4-FFF2-40B4-BE49-F238E27FC236}">
                <a16:creationId xmlns:a16="http://schemas.microsoft.com/office/drawing/2014/main" id="{DC744EE0-71D7-C633-2357-E5C382755E3A}"/>
              </a:ext>
            </a:extLst>
          </p:cNvPr>
          <p:cNvSpPr/>
          <p:nvPr/>
        </p:nvSpPr>
        <p:spPr>
          <a:xfrm>
            <a:off x="1604195" y="1679487"/>
            <a:ext cx="1671765" cy="3561137"/>
          </a:xfrm>
          <a:custGeom>
            <a:avLst/>
            <a:gdLst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80170 w 1680170"/>
              <a:gd name="connsiteY4" fmla="*/ 3299617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00136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54770 w 1680170"/>
              <a:gd name="connsiteY4" fmla="*/ 3384284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80034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0 w 1680170"/>
              <a:gd name="connsiteY7" fmla="*/ 3299617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00136 w 1680170"/>
              <a:gd name="connsiteY2" fmla="*/ 0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80170"/>
              <a:gd name="connsiteY0" fmla="*/ 280034 h 3579651"/>
              <a:gd name="connsiteX1" fmla="*/ 280034 w 1680170"/>
              <a:gd name="connsiteY1" fmla="*/ 0 h 3579651"/>
              <a:gd name="connsiteX2" fmla="*/ 1425536 w 1680170"/>
              <a:gd name="connsiteY2" fmla="*/ 14111 h 3579651"/>
              <a:gd name="connsiteX3" fmla="*/ 1680170 w 1680170"/>
              <a:gd name="connsiteY3" fmla="*/ 280034 h 3579651"/>
              <a:gd name="connsiteX4" fmla="*/ 1663237 w 1680170"/>
              <a:gd name="connsiteY4" fmla="*/ 3381462 h 3579651"/>
              <a:gd name="connsiteX5" fmla="*/ 1453758 w 1680170"/>
              <a:gd name="connsiteY5" fmla="*/ 3579651 h 3579651"/>
              <a:gd name="connsiteX6" fmla="*/ 234879 w 1680170"/>
              <a:gd name="connsiteY6" fmla="*/ 3579651 h 3579651"/>
              <a:gd name="connsiteX7" fmla="*/ 2822 w 1680170"/>
              <a:gd name="connsiteY7" fmla="*/ 3358883 h 3579651"/>
              <a:gd name="connsiteX8" fmla="*/ 0 w 1680170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25536 w 1674526"/>
              <a:gd name="connsiteY2" fmla="*/ 14111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80034 h 3579651"/>
              <a:gd name="connsiteX1" fmla="*/ 280034 w 1674526"/>
              <a:gd name="connsiteY1" fmla="*/ 0 h 3579651"/>
              <a:gd name="connsiteX2" fmla="*/ 1419891 w 1674526"/>
              <a:gd name="connsiteY2" fmla="*/ 28222 h 3579651"/>
              <a:gd name="connsiteX3" fmla="*/ 1674526 w 1674526"/>
              <a:gd name="connsiteY3" fmla="*/ 243345 h 3579651"/>
              <a:gd name="connsiteX4" fmla="*/ 1663237 w 1674526"/>
              <a:gd name="connsiteY4" fmla="*/ 3381462 h 3579651"/>
              <a:gd name="connsiteX5" fmla="*/ 1453758 w 1674526"/>
              <a:gd name="connsiteY5" fmla="*/ 3579651 h 3579651"/>
              <a:gd name="connsiteX6" fmla="*/ 234879 w 1674526"/>
              <a:gd name="connsiteY6" fmla="*/ 3579651 h 3579651"/>
              <a:gd name="connsiteX7" fmla="*/ 2822 w 1674526"/>
              <a:gd name="connsiteY7" fmla="*/ 3358883 h 3579651"/>
              <a:gd name="connsiteX8" fmla="*/ 0 w 1674526"/>
              <a:gd name="connsiteY8" fmla="*/ 280034 h 3579651"/>
              <a:gd name="connsiteX0" fmla="*/ 0 w 1674526"/>
              <a:gd name="connsiteY0" fmla="*/ 251812 h 3551429"/>
              <a:gd name="connsiteX1" fmla="*/ 246167 w 1674526"/>
              <a:gd name="connsiteY1" fmla="*/ 5645 h 3551429"/>
              <a:gd name="connsiteX2" fmla="*/ 1419891 w 1674526"/>
              <a:gd name="connsiteY2" fmla="*/ 0 h 3551429"/>
              <a:gd name="connsiteX3" fmla="*/ 1674526 w 1674526"/>
              <a:gd name="connsiteY3" fmla="*/ 215123 h 3551429"/>
              <a:gd name="connsiteX4" fmla="*/ 1663237 w 1674526"/>
              <a:gd name="connsiteY4" fmla="*/ 3353240 h 3551429"/>
              <a:gd name="connsiteX5" fmla="*/ 1453758 w 1674526"/>
              <a:gd name="connsiteY5" fmla="*/ 3551429 h 3551429"/>
              <a:gd name="connsiteX6" fmla="*/ 234879 w 1674526"/>
              <a:gd name="connsiteY6" fmla="*/ 3551429 h 3551429"/>
              <a:gd name="connsiteX7" fmla="*/ 2822 w 1674526"/>
              <a:gd name="connsiteY7" fmla="*/ 3330661 h 3551429"/>
              <a:gd name="connsiteX8" fmla="*/ 0 w 1674526"/>
              <a:gd name="connsiteY8" fmla="*/ 251812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32097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14151 w 1671744"/>
              <a:gd name="connsiteY0" fmla="*/ 195368 h 3551429"/>
              <a:gd name="connsiteX1" fmla="*/ 243385 w 1671744"/>
              <a:gd name="connsiteY1" fmla="*/ 5645 h 3551429"/>
              <a:gd name="connsiteX2" fmla="*/ 1417109 w 1671744"/>
              <a:gd name="connsiteY2" fmla="*/ 0 h 3551429"/>
              <a:gd name="connsiteX3" fmla="*/ 1671744 w 1671744"/>
              <a:gd name="connsiteY3" fmla="*/ 215123 h 3551429"/>
              <a:gd name="connsiteX4" fmla="*/ 1660455 w 1671744"/>
              <a:gd name="connsiteY4" fmla="*/ 3353240 h 3551429"/>
              <a:gd name="connsiteX5" fmla="*/ 1450976 w 1671744"/>
              <a:gd name="connsiteY5" fmla="*/ 3551429 h 3551429"/>
              <a:gd name="connsiteX6" fmla="*/ 223631 w 1671744"/>
              <a:gd name="connsiteY6" fmla="*/ 3551429 h 3551429"/>
              <a:gd name="connsiteX7" fmla="*/ 40 w 1671744"/>
              <a:gd name="connsiteY7" fmla="*/ 3330661 h 3551429"/>
              <a:gd name="connsiteX8" fmla="*/ 14151 w 1671744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11486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66121"/>
              <a:gd name="connsiteY0" fmla="*/ 195368 h 3551429"/>
              <a:gd name="connsiteX1" fmla="*/ 237762 w 1666121"/>
              <a:gd name="connsiteY1" fmla="*/ 5645 h 3551429"/>
              <a:gd name="connsiteX2" fmla="*/ 1434769 w 1666121"/>
              <a:gd name="connsiteY2" fmla="*/ 0 h 3551429"/>
              <a:gd name="connsiteX3" fmla="*/ 1666121 w 1666121"/>
              <a:gd name="connsiteY3" fmla="*/ 215123 h 3551429"/>
              <a:gd name="connsiteX4" fmla="*/ 1654832 w 1666121"/>
              <a:gd name="connsiteY4" fmla="*/ 3353240 h 3551429"/>
              <a:gd name="connsiteX5" fmla="*/ 1445353 w 1666121"/>
              <a:gd name="connsiteY5" fmla="*/ 3551429 h 3551429"/>
              <a:gd name="connsiteX6" fmla="*/ 218008 w 1666121"/>
              <a:gd name="connsiteY6" fmla="*/ 3551429 h 3551429"/>
              <a:gd name="connsiteX7" fmla="*/ 61 w 1666121"/>
              <a:gd name="connsiteY7" fmla="*/ 3344772 h 3551429"/>
              <a:gd name="connsiteX8" fmla="*/ 8528 w 1666121"/>
              <a:gd name="connsiteY8" fmla="*/ 195368 h 3551429"/>
              <a:gd name="connsiteX0" fmla="*/ 8528 w 1654832"/>
              <a:gd name="connsiteY0" fmla="*/ 195368 h 3551429"/>
              <a:gd name="connsiteX1" fmla="*/ 237762 w 1654832"/>
              <a:gd name="connsiteY1" fmla="*/ 5645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5368 h 3551429"/>
              <a:gd name="connsiteX1" fmla="*/ 221001 w 1654832"/>
              <a:gd name="connsiteY1" fmla="*/ 3528 h 3551429"/>
              <a:gd name="connsiteX2" fmla="*/ 1434769 w 1654832"/>
              <a:gd name="connsiteY2" fmla="*/ 0 h 3551429"/>
              <a:gd name="connsiteX3" fmla="*/ 1653421 w 1654832"/>
              <a:gd name="connsiteY3" fmla="*/ 215123 h 3551429"/>
              <a:gd name="connsiteX4" fmla="*/ 1654832 w 1654832"/>
              <a:gd name="connsiteY4" fmla="*/ 3353240 h 3551429"/>
              <a:gd name="connsiteX5" fmla="*/ 1445353 w 1654832"/>
              <a:gd name="connsiteY5" fmla="*/ 3551429 h 3551429"/>
              <a:gd name="connsiteX6" fmla="*/ 218008 w 1654832"/>
              <a:gd name="connsiteY6" fmla="*/ 3551429 h 3551429"/>
              <a:gd name="connsiteX7" fmla="*/ 61 w 1654832"/>
              <a:gd name="connsiteY7" fmla="*/ 3344772 h 3551429"/>
              <a:gd name="connsiteX8" fmla="*/ 8528 w 1654832"/>
              <a:gd name="connsiteY8" fmla="*/ 195368 h 3551429"/>
              <a:gd name="connsiteX0" fmla="*/ 8528 w 1654832"/>
              <a:gd name="connsiteY0" fmla="*/ 191840 h 3547901"/>
              <a:gd name="connsiteX1" fmla="*/ 221001 w 1654832"/>
              <a:gd name="connsiteY1" fmla="*/ 0 h 3547901"/>
              <a:gd name="connsiteX2" fmla="*/ 1434769 w 1654832"/>
              <a:gd name="connsiteY2" fmla="*/ 2822 h 3547901"/>
              <a:gd name="connsiteX3" fmla="*/ 1653421 w 1654832"/>
              <a:gd name="connsiteY3" fmla="*/ 211595 h 3547901"/>
              <a:gd name="connsiteX4" fmla="*/ 1654832 w 1654832"/>
              <a:gd name="connsiteY4" fmla="*/ 3349712 h 3547901"/>
              <a:gd name="connsiteX5" fmla="*/ 1445353 w 1654832"/>
              <a:gd name="connsiteY5" fmla="*/ 3547901 h 3547901"/>
              <a:gd name="connsiteX6" fmla="*/ 218008 w 1654832"/>
              <a:gd name="connsiteY6" fmla="*/ 3547901 h 3547901"/>
              <a:gd name="connsiteX7" fmla="*/ 61 w 1654832"/>
              <a:gd name="connsiteY7" fmla="*/ 3341244 h 3547901"/>
              <a:gd name="connsiteX8" fmla="*/ 8528 w 1654832"/>
              <a:gd name="connsiteY8" fmla="*/ 191840 h 3547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54832" h="3547901">
                <a:moveTo>
                  <a:pt x="8528" y="191840"/>
                </a:moveTo>
                <a:cubicBezTo>
                  <a:pt x="8528" y="37181"/>
                  <a:pt x="66342" y="0"/>
                  <a:pt x="221001" y="0"/>
                </a:cubicBezTo>
                <a:lnTo>
                  <a:pt x="1434769" y="2822"/>
                </a:lnTo>
                <a:cubicBezTo>
                  <a:pt x="1589428" y="2822"/>
                  <a:pt x="1653421" y="56936"/>
                  <a:pt x="1653421" y="211595"/>
                </a:cubicBezTo>
                <a:cubicBezTo>
                  <a:pt x="1653421" y="1218123"/>
                  <a:pt x="1654832" y="2343184"/>
                  <a:pt x="1654832" y="3349712"/>
                </a:cubicBezTo>
                <a:cubicBezTo>
                  <a:pt x="1654832" y="3504371"/>
                  <a:pt x="1600012" y="3547901"/>
                  <a:pt x="1445353" y="3547901"/>
                </a:cubicBezTo>
                <a:lnTo>
                  <a:pt x="218008" y="3547901"/>
                </a:lnTo>
                <a:cubicBezTo>
                  <a:pt x="63349" y="3547901"/>
                  <a:pt x="61" y="3495903"/>
                  <a:pt x="61" y="3341244"/>
                </a:cubicBezTo>
                <a:cubicBezTo>
                  <a:pt x="-880" y="2314961"/>
                  <a:pt x="9469" y="1218123"/>
                  <a:pt x="8528" y="191840"/>
                </a:cubicBez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2FBDD68F-BFBB-4F7B-280A-C4AE130C259D}"/>
              </a:ext>
            </a:extLst>
          </p:cNvPr>
          <p:cNvSpPr txBox="1"/>
          <p:nvPr/>
        </p:nvSpPr>
        <p:spPr>
          <a:xfrm>
            <a:off x="1672829" y="5336986"/>
            <a:ext cx="15401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0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RapMix</a:t>
            </a:r>
            <a:r>
              <a:rPr lang="en-US" altLang="zh-CN" sz="900" dirty="0">
                <a:solidFill>
                  <a:schemeClr val="bg2">
                    <a:lumMod val="50000"/>
                  </a:schemeClr>
                </a:solidFill>
                <a:latin typeface="Brush Script MT" panose="03060802040406070304" pitchFamily="66" charset="0"/>
              </a:rPr>
              <a:t> </a:t>
            </a:r>
            <a:r>
              <a:rPr lang="zh-CN" altLang="en-US" sz="900" dirty="0">
                <a:solidFill>
                  <a:schemeClr val="bg2">
                    <a:lumMod val="50000"/>
                  </a:schemeClr>
                </a:solidFill>
              </a:rPr>
              <a:t>的创作界面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E1693036-5720-B3E6-8B55-B9B11A26B912}"/>
              </a:ext>
            </a:extLst>
          </p:cNvPr>
          <p:cNvSpPr txBox="1"/>
          <p:nvPr/>
        </p:nvSpPr>
        <p:spPr>
          <a:xfrm>
            <a:off x="5550794" y="1268276"/>
            <a:ext cx="50879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Professional mixing at your fingertips</a:t>
            </a:r>
          </a:p>
          <a:p>
            <a:pPr algn="r"/>
            <a:r>
              <a:rPr lang="en-US" altLang="zh-CN" sz="1800" b="1" dirty="0">
                <a:effectLst/>
                <a:latin typeface="等线" panose="02010600030101010101" pitchFamily="2" charset="-122"/>
                <a:cs typeface="Times New Roman" panose="02020603050405020304" pitchFamily="18" charset="0"/>
              </a:rPr>
              <a:t> — Where style never slips.</a:t>
            </a:r>
            <a:endParaRPr lang="zh-CN" altLang="en-US" dirty="0"/>
          </a:p>
        </p:txBody>
      </p:sp>
      <p:cxnSp>
        <p:nvCxnSpPr>
          <p:cNvPr id="95" name="直接连接符 94">
            <a:extLst>
              <a:ext uri="{FF2B5EF4-FFF2-40B4-BE49-F238E27FC236}">
                <a16:creationId xmlns:a16="http://schemas.microsoft.com/office/drawing/2014/main" id="{C63634BE-B3CD-28D3-C8A8-2D226E3D2744}"/>
              </a:ext>
            </a:extLst>
          </p:cNvPr>
          <p:cNvCxnSpPr>
            <a:cxnSpLocks/>
          </p:cNvCxnSpPr>
          <p:nvPr/>
        </p:nvCxnSpPr>
        <p:spPr>
          <a:xfrm>
            <a:off x="3855563" y="1936858"/>
            <a:ext cx="7686048" cy="0"/>
          </a:xfrm>
          <a:prstGeom prst="line">
            <a:avLst/>
          </a:prstGeom>
          <a:ln w="15875">
            <a:solidFill>
              <a:schemeClr val="accent5">
                <a:lumMod val="50000"/>
                <a:alpha val="53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文本框 108">
            <a:extLst>
              <a:ext uri="{FF2B5EF4-FFF2-40B4-BE49-F238E27FC236}">
                <a16:creationId xmlns:a16="http://schemas.microsoft.com/office/drawing/2014/main" id="{70A738A4-AE27-E961-7E0B-42D382D4A873}"/>
              </a:ext>
            </a:extLst>
          </p:cNvPr>
          <p:cNvSpPr txBox="1"/>
          <p:nvPr/>
        </p:nvSpPr>
        <p:spPr>
          <a:xfrm>
            <a:off x="4088465" y="2263669"/>
            <a:ext cx="617394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一款基于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AI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技术的专业便捷混音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App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，秉承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b="1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人人都是</a:t>
            </a:r>
            <a:r>
              <a:rPr lang="en-US" altLang="zh-CN" sz="1800" b="1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Musician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”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的愿景，主要服务于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16-25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岁的年轻群体。我们致力于通过技术手段，解决音乐爱好者们在自主创作中面临的</a:t>
            </a:r>
            <a:r>
              <a:rPr lang="zh-CN" altLang="zh-CN" sz="1800" b="1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录音环境差、混音操作复杂，效果不理想以及专业服务成本高昂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等核心痛点。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03862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8F3D11-49A8-BD72-B885-10FC45C73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6013B467-9229-5C8D-B957-748481527C02}"/>
              </a:ext>
            </a:extLst>
          </p:cNvPr>
          <p:cNvSpPr/>
          <p:nvPr/>
        </p:nvSpPr>
        <p:spPr>
          <a:xfrm>
            <a:off x="5043948" y="3598606"/>
            <a:ext cx="7148052" cy="3259394"/>
          </a:xfrm>
          <a:prstGeom prst="ellipse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302136B-6BA7-1ECA-AFBD-544AED5649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1E3844A-BCA3-AF82-626F-3E75808A3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2266608"/>
            <a:ext cx="5791200" cy="1162392"/>
          </a:xfrm>
        </p:spPr>
        <p:txBody>
          <a:bodyPr wrap="square">
            <a:normAutofit/>
          </a:bodyPr>
          <a:lstStyle/>
          <a:p>
            <a:pPr algn="ctr"/>
            <a:r>
              <a:rPr lang="en-US" altLang="zh-CN" sz="6600" dirty="0">
                <a:solidFill>
                  <a:schemeClr val="accent5">
                    <a:lumMod val="20000"/>
                    <a:lumOff val="80000"/>
                  </a:schemeClr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02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：行业分析与市场分析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32ACE73-456C-D7C4-8070-7BFD701BBE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6075" y="3598606"/>
            <a:ext cx="5334000" cy="956880"/>
          </a:xfrm>
        </p:spPr>
        <p:txBody>
          <a:bodyPr wrap="square">
            <a:normAutofit/>
          </a:bodyPr>
          <a:lstStyle/>
          <a:p>
            <a:r>
              <a:rPr lang="en-US" altLang="zh-CN" sz="2800" dirty="0">
                <a:latin typeface="Brush Script MT" panose="03060802040406070304" pitchFamily="66" charset="0"/>
              </a:rPr>
              <a:t>RapMix</a:t>
            </a:r>
            <a:r>
              <a:rPr lang="en-US" altLang="zh-CN" sz="2000" dirty="0">
                <a:latin typeface="Brush Script MT" panose="03060802040406070304" pitchFamily="66" charset="0"/>
              </a:rPr>
              <a:t> </a:t>
            </a:r>
            <a:r>
              <a:rPr lang="en-US" altLang="zh-CN" sz="2000" dirty="0"/>
              <a:t>—</a:t>
            </a:r>
            <a:r>
              <a:rPr lang="en-US" altLang="zh-CN" sz="2000" i="1" dirty="0"/>
              <a:t>AI </a:t>
            </a:r>
            <a:r>
              <a:rPr lang="zh-CN" altLang="en-US" sz="2000" i="1" dirty="0"/>
              <a:t>驱动的轻量级混音新体验</a:t>
            </a:r>
            <a:endParaRPr lang="en-US" altLang="zh-CN" sz="2000" i="1" dirty="0"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80452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B5352691-0342-4843-8385-459CFEBC372C}"/>
              </a:ext>
            </a:extLst>
          </p:cNvPr>
          <p:cNvSpPr/>
          <p:nvPr/>
        </p:nvSpPr>
        <p:spPr>
          <a:xfrm>
            <a:off x="410674" y="2520331"/>
            <a:ext cx="2418926" cy="2466927"/>
          </a:xfrm>
          <a:custGeom>
            <a:avLst/>
            <a:gdLst>
              <a:gd name="T0" fmla="*/ 2709 w 7873"/>
              <a:gd name="T1" fmla="*/ 1592 h 7791"/>
              <a:gd name="T2" fmla="*/ 5329 w 7873"/>
              <a:gd name="T3" fmla="*/ 1624 h 7791"/>
              <a:gd name="T4" fmla="*/ 5782 w 7873"/>
              <a:gd name="T5" fmla="*/ 969 h 7791"/>
              <a:gd name="T6" fmla="*/ 5477 w 7873"/>
              <a:gd name="T7" fmla="*/ 432 h 7791"/>
              <a:gd name="T8" fmla="*/ 4004 w 7873"/>
              <a:gd name="T9" fmla="*/ 13 h 7791"/>
              <a:gd name="T10" fmla="*/ 2709 w 7873"/>
              <a:gd name="T11" fmla="*/ 368 h 7791"/>
              <a:gd name="T12" fmla="*/ 2352 w 7873"/>
              <a:gd name="T13" fmla="*/ 840 h 7791"/>
              <a:gd name="T14" fmla="*/ 2709 w 7873"/>
              <a:gd name="T15" fmla="*/ 1592 h 7791"/>
              <a:gd name="T16" fmla="*/ 2699 w 7873"/>
              <a:gd name="T17" fmla="*/ 2258 h 7791"/>
              <a:gd name="T18" fmla="*/ 3046 w 7873"/>
              <a:gd name="T19" fmla="*/ 2376 h 7791"/>
              <a:gd name="T20" fmla="*/ 3351 w 7873"/>
              <a:gd name="T21" fmla="*/ 2537 h 7791"/>
              <a:gd name="T22" fmla="*/ 4656 w 7873"/>
              <a:gd name="T23" fmla="*/ 2570 h 7791"/>
              <a:gd name="T24" fmla="*/ 5624 w 7873"/>
              <a:gd name="T25" fmla="*/ 2076 h 7791"/>
              <a:gd name="T26" fmla="*/ 5782 w 7873"/>
              <a:gd name="T27" fmla="*/ 1335 h 7791"/>
              <a:gd name="T28" fmla="*/ 5698 w 7873"/>
              <a:gd name="T29" fmla="*/ 1592 h 7791"/>
              <a:gd name="T30" fmla="*/ 2331 w 7873"/>
              <a:gd name="T31" fmla="*/ 1335 h 7791"/>
              <a:gd name="T32" fmla="*/ 2699 w 7873"/>
              <a:gd name="T33" fmla="*/ 2258 h 7791"/>
              <a:gd name="T34" fmla="*/ 3730 w 7873"/>
              <a:gd name="T35" fmla="*/ 2903 h 7791"/>
              <a:gd name="T36" fmla="*/ 3888 w 7873"/>
              <a:gd name="T37" fmla="*/ 3300 h 7791"/>
              <a:gd name="T38" fmla="*/ 4414 w 7873"/>
              <a:gd name="T39" fmla="*/ 3128 h 7791"/>
              <a:gd name="T40" fmla="*/ 5519 w 7873"/>
              <a:gd name="T41" fmla="*/ 2849 h 7791"/>
              <a:gd name="T42" fmla="*/ 5782 w 7873"/>
              <a:gd name="T43" fmla="*/ 2011 h 7791"/>
              <a:gd name="T44" fmla="*/ 5761 w 7873"/>
              <a:gd name="T45" fmla="*/ 2140 h 7791"/>
              <a:gd name="T46" fmla="*/ 3730 w 7873"/>
              <a:gd name="T47" fmla="*/ 2903 h 7791"/>
              <a:gd name="T48" fmla="*/ 3330 w 7873"/>
              <a:gd name="T49" fmla="*/ 2967 h 7791"/>
              <a:gd name="T50" fmla="*/ 1752 w 7873"/>
              <a:gd name="T51" fmla="*/ 2494 h 7791"/>
              <a:gd name="T52" fmla="*/ 742 w 7873"/>
              <a:gd name="T53" fmla="*/ 2709 h 7791"/>
              <a:gd name="T54" fmla="*/ 152 w 7873"/>
              <a:gd name="T55" fmla="*/ 3644 h 7791"/>
              <a:gd name="T56" fmla="*/ 1815 w 7873"/>
              <a:gd name="T57" fmla="*/ 4428 h 7791"/>
              <a:gd name="T58" fmla="*/ 3530 w 7873"/>
              <a:gd name="T59" fmla="*/ 3687 h 7791"/>
              <a:gd name="T60" fmla="*/ 3330 w 7873"/>
              <a:gd name="T61" fmla="*/ 2967 h 7791"/>
              <a:gd name="T62" fmla="*/ 3236 w 7873"/>
              <a:gd name="T63" fmla="*/ 4267 h 7791"/>
              <a:gd name="T64" fmla="*/ 100 w 7873"/>
              <a:gd name="T65" fmla="*/ 3837 h 7791"/>
              <a:gd name="T66" fmla="*/ 289 w 7873"/>
              <a:gd name="T67" fmla="*/ 4567 h 7791"/>
              <a:gd name="T68" fmla="*/ 3036 w 7873"/>
              <a:gd name="T69" fmla="*/ 4825 h 7791"/>
              <a:gd name="T70" fmla="*/ 3288 w 7873"/>
              <a:gd name="T71" fmla="*/ 4234 h 7791"/>
              <a:gd name="T72" fmla="*/ 3236 w 7873"/>
              <a:gd name="T73" fmla="*/ 4267 h 7791"/>
              <a:gd name="T74" fmla="*/ 7676 w 7873"/>
              <a:gd name="T75" fmla="*/ 4686 h 7791"/>
              <a:gd name="T76" fmla="*/ 5708 w 7873"/>
              <a:gd name="T77" fmla="*/ 3407 h 7791"/>
              <a:gd name="T78" fmla="*/ 4193 w 7873"/>
              <a:gd name="T79" fmla="*/ 4063 h 7791"/>
              <a:gd name="T80" fmla="*/ 3572 w 7873"/>
              <a:gd name="T81" fmla="*/ 5620 h 7791"/>
              <a:gd name="T82" fmla="*/ 4214 w 7873"/>
              <a:gd name="T83" fmla="*/ 7145 h 7791"/>
              <a:gd name="T84" fmla="*/ 5740 w 7873"/>
              <a:gd name="T85" fmla="*/ 7779 h 7791"/>
              <a:gd name="T86" fmla="*/ 7245 w 7873"/>
              <a:gd name="T87" fmla="*/ 7134 h 7791"/>
              <a:gd name="T88" fmla="*/ 7866 w 7873"/>
              <a:gd name="T89" fmla="*/ 5577 h 7791"/>
              <a:gd name="T90" fmla="*/ 7676 w 7873"/>
              <a:gd name="T91" fmla="*/ 4686 h 7791"/>
              <a:gd name="T92" fmla="*/ 5719 w 7873"/>
              <a:gd name="T93" fmla="*/ 6286 h 7791"/>
              <a:gd name="T94" fmla="*/ 4267 w 7873"/>
              <a:gd name="T95" fmla="*/ 5953 h 7791"/>
              <a:gd name="T96" fmla="*/ 4330 w 7873"/>
              <a:gd name="T97" fmla="*/ 5556 h 7791"/>
              <a:gd name="T98" fmla="*/ 5603 w 7873"/>
              <a:gd name="T99" fmla="*/ 5867 h 7791"/>
              <a:gd name="T100" fmla="*/ 6908 w 7873"/>
              <a:gd name="T101" fmla="*/ 3977 h 7791"/>
              <a:gd name="T102" fmla="*/ 7255 w 7873"/>
              <a:gd name="T103" fmla="*/ 4535 h 7791"/>
              <a:gd name="T104" fmla="*/ 5719 w 7873"/>
              <a:gd name="T105" fmla="*/ 6286 h 7791"/>
              <a:gd name="T106" fmla="*/ 121 w 7873"/>
              <a:gd name="T107" fmla="*/ 4492 h 7791"/>
              <a:gd name="T108" fmla="*/ 152 w 7873"/>
              <a:gd name="T109" fmla="*/ 5008 h 7791"/>
              <a:gd name="T110" fmla="*/ 1310 w 7873"/>
              <a:gd name="T111" fmla="*/ 5738 h 7791"/>
              <a:gd name="T112" fmla="*/ 2930 w 7873"/>
              <a:gd name="T113" fmla="*/ 5566 h 7791"/>
              <a:gd name="T114" fmla="*/ 2962 w 7873"/>
              <a:gd name="T115" fmla="*/ 5169 h 7791"/>
              <a:gd name="T116" fmla="*/ 121 w 7873"/>
              <a:gd name="T117" fmla="*/ 4492 h 77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73" h="7791">
                <a:moveTo>
                  <a:pt x="2709" y="1592"/>
                </a:moveTo>
                <a:cubicBezTo>
                  <a:pt x="3377" y="2060"/>
                  <a:pt x="4681" y="2036"/>
                  <a:pt x="5329" y="1624"/>
                </a:cubicBezTo>
                <a:cubicBezTo>
                  <a:pt x="5545" y="1487"/>
                  <a:pt x="5785" y="1286"/>
                  <a:pt x="5782" y="969"/>
                </a:cubicBezTo>
                <a:cubicBezTo>
                  <a:pt x="5780" y="712"/>
                  <a:pt x="5610" y="541"/>
                  <a:pt x="5477" y="432"/>
                </a:cubicBezTo>
                <a:cubicBezTo>
                  <a:pt x="5134" y="153"/>
                  <a:pt x="4575" y="0"/>
                  <a:pt x="4004" y="13"/>
                </a:cubicBezTo>
                <a:cubicBezTo>
                  <a:pt x="3452" y="27"/>
                  <a:pt x="3028" y="142"/>
                  <a:pt x="2709" y="368"/>
                </a:cubicBezTo>
                <a:cubicBezTo>
                  <a:pt x="2579" y="460"/>
                  <a:pt x="2397" y="651"/>
                  <a:pt x="2352" y="840"/>
                </a:cubicBezTo>
                <a:cubicBezTo>
                  <a:pt x="2268" y="1188"/>
                  <a:pt x="2508" y="1452"/>
                  <a:pt x="2709" y="1592"/>
                </a:cubicBezTo>
                <a:close/>
                <a:moveTo>
                  <a:pt x="2699" y="2258"/>
                </a:moveTo>
                <a:cubicBezTo>
                  <a:pt x="2797" y="2310"/>
                  <a:pt x="2931" y="2327"/>
                  <a:pt x="3046" y="2376"/>
                </a:cubicBezTo>
                <a:cubicBezTo>
                  <a:pt x="3149" y="2421"/>
                  <a:pt x="3244" y="2499"/>
                  <a:pt x="3351" y="2537"/>
                </a:cubicBezTo>
                <a:cubicBezTo>
                  <a:pt x="3702" y="2664"/>
                  <a:pt x="4247" y="2653"/>
                  <a:pt x="4656" y="2570"/>
                </a:cubicBezTo>
                <a:cubicBezTo>
                  <a:pt x="5060" y="2487"/>
                  <a:pt x="5429" y="2312"/>
                  <a:pt x="5624" y="2076"/>
                </a:cubicBezTo>
                <a:cubicBezTo>
                  <a:pt x="5764" y="1906"/>
                  <a:pt x="5830" y="1635"/>
                  <a:pt x="5782" y="1335"/>
                </a:cubicBezTo>
                <a:cubicBezTo>
                  <a:pt x="5772" y="1424"/>
                  <a:pt x="5742" y="1519"/>
                  <a:pt x="5698" y="1592"/>
                </a:cubicBezTo>
                <a:cubicBezTo>
                  <a:pt x="5156" y="2500"/>
                  <a:pt x="2595" y="2483"/>
                  <a:pt x="2331" y="1335"/>
                </a:cubicBezTo>
                <a:cubicBezTo>
                  <a:pt x="2289" y="1782"/>
                  <a:pt x="2428" y="2114"/>
                  <a:pt x="2699" y="2258"/>
                </a:cubicBezTo>
                <a:close/>
                <a:moveTo>
                  <a:pt x="3730" y="2903"/>
                </a:moveTo>
                <a:cubicBezTo>
                  <a:pt x="3794" y="3024"/>
                  <a:pt x="3869" y="3133"/>
                  <a:pt x="3888" y="3300"/>
                </a:cubicBezTo>
                <a:cubicBezTo>
                  <a:pt x="4160" y="3343"/>
                  <a:pt x="4254" y="3211"/>
                  <a:pt x="4414" y="3128"/>
                </a:cubicBezTo>
                <a:cubicBezTo>
                  <a:pt x="4739" y="2959"/>
                  <a:pt x="5059" y="2880"/>
                  <a:pt x="5519" y="2849"/>
                </a:cubicBezTo>
                <a:cubicBezTo>
                  <a:pt x="5727" y="2700"/>
                  <a:pt x="5840" y="2396"/>
                  <a:pt x="5782" y="2011"/>
                </a:cubicBezTo>
                <a:cubicBezTo>
                  <a:pt x="5775" y="2060"/>
                  <a:pt x="5774" y="2105"/>
                  <a:pt x="5761" y="2140"/>
                </a:cubicBezTo>
                <a:cubicBezTo>
                  <a:pt x="5540" y="2743"/>
                  <a:pt x="4538" y="2972"/>
                  <a:pt x="3730" y="2903"/>
                </a:cubicBezTo>
                <a:close/>
                <a:moveTo>
                  <a:pt x="3330" y="2967"/>
                </a:moveTo>
                <a:cubicBezTo>
                  <a:pt x="2977" y="2629"/>
                  <a:pt x="2385" y="2464"/>
                  <a:pt x="1752" y="2494"/>
                </a:cubicBezTo>
                <a:cubicBezTo>
                  <a:pt x="1329" y="2515"/>
                  <a:pt x="1030" y="2573"/>
                  <a:pt x="742" y="2709"/>
                </a:cubicBezTo>
                <a:cubicBezTo>
                  <a:pt x="435" y="2855"/>
                  <a:pt x="0" y="3158"/>
                  <a:pt x="152" y="3644"/>
                </a:cubicBezTo>
                <a:cubicBezTo>
                  <a:pt x="317" y="4167"/>
                  <a:pt x="1145" y="4424"/>
                  <a:pt x="1815" y="4428"/>
                </a:cubicBezTo>
                <a:cubicBezTo>
                  <a:pt x="2518" y="4432"/>
                  <a:pt x="3327" y="4194"/>
                  <a:pt x="3530" y="3687"/>
                </a:cubicBezTo>
                <a:cubicBezTo>
                  <a:pt x="3654" y="3377"/>
                  <a:pt x="3498" y="3127"/>
                  <a:pt x="3330" y="2967"/>
                </a:cubicBezTo>
                <a:close/>
                <a:moveTo>
                  <a:pt x="3236" y="4267"/>
                </a:moveTo>
                <a:cubicBezTo>
                  <a:pt x="2479" y="4956"/>
                  <a:pt x="393" y="4883"/>
                  <a:pt x="100" y="3837"/>
                </a:cubicBezTo>
                <a:cubicBezTo>
                  <a:pt x="89" y="4158"/>
                  <a:pt x="149" y="4405"/>
                  <a:pt x="289" y="4567"/>
                </a:cubicBezTo>
                <a:cubicBezTo>
                  <a:pt x="809" y="5172"/>
                  <a:pt x="2306" y="5269"/>
                  <a:pt x="3036" y="4825"/>
                </a:cubicBezTo>
                <a:cubicBezTo>
                  <a:pt x="3102" y="4610"/>
                  <a:pt x="3176" y="4403"/>
                  <a:pt x="3288" y="4234"/>
                </a:cubicBezTo>
                <a:cubicBezTo>
                  <a:pt x="3260" y="4206"/>
                  <a:pt x="3247" y="4256"/>
                  <a:pt x="3236" y="4267"/>
                </a:cubicBezTo>
                <a:close/>
                <a:moveTo>
                  <a:pt x="7676" y="4686"/>
                </a:moveTo>
                <a:cubicBezTo>
                  <a:pt x="7360" y="3976"/>
                  <a:pt x="6678" y="3405"/>
                  <a:pt x="5708" y="3407"/>
                </a:cubicBezTo>
                <a:cubicBezTo>
                  <a:pt x="5002" y="3409"/>
                  <a:pt x="4538" y="3710"/>
                  <a:pt x="4193" y="4063"/>
                </a:cubicBezTo>
                <a:cubicBezTo>
                  <a:pt x="3851" y="4412"/>
                  <a:pt x="3559" y="4942"/>
                  <a:pt x="3572" y="5620"/>
                </a:cubicBezTo>
                <a:cubicBezTo>
                  <a:pt x="3585" y="6291"/>
                  <a:pt x="3852" y="6780"/>
                  <a:pt x="4214" y="7145"/>
                </a:cubicBezTo>
                <a:cubicBezTo>
                  <a:pt x="4572" y="7506"/>
                  <a:pt x="5098" y="7791"/>
                  <a:pt x="5740" y="7779"/>
                </a:cubicBezTo>
                <a:cubicBezTo>
                  <a:pt x="6380" y="7767"/>
                  <a:pt x="6891" y="7500"/>
                  <a:pt x="7245" y="7134"/>
                </a:cubicBezTo>
                <a:cubicBezTo>
                  <a:pt x="7592" y="6776"/>
                  <a:pt x="7873" y="6254"/>
                  <a:pt x="7866" y="5577"/>
                </a:cubicBezTo>
                <a:cubicBezTo>
                  <a:pt x="7862" y="5260"/>
                  <a:pt x="7791" y="4942"/>
                  <a:pt x="7676" y="4686"/>
                </a:cubicBezTo>
                <a:close/>
                <a:moveTo>
                  <a:pt x="5719" y="6286"/>
                </a:moveTo>
                <a:cubicBezTo>
                  <a:pt x="5246" y="6164"/>
                  <a:pt x="4746" y="6069"/>
                  <a:pt x="4267" y="5953"/>
                </a:cubicBezTo>
                <a:cubicBezTo>
                  <a:pt x="4280" y="5812"/>
                  <a:pt x="4304" y="5683"/>
                  <a:pt x="4330" y="5556"/>
                </a:cubicBezTo>
                <a:cubicBezTo>
                  <a:pt x="4751" y="5663"/>
                  <a:pt x="5186" y="5756"/>
                  <a:pt x="5603" y="5867"/>
                </a:cubicBezTo>
                <a:cubicBezTo>
                  <a:pt x="6042" y="5241"/>
                  <a:pt x="6475" y="4609"/>
                  <a:pt x="6908" y="3977"/>
                </a:cubicBezTo>
                <a:cubicBezTo>
                  <a:pt x="7035" y="4151"/>
                  <a:pt x="7136" y="4353"/>
                  <a:pt x="7255" y="4535"/>
                </a:cubicBezTo>
                <a:cubicBezTo>
                  <a:pt x="6754" y="5129"/>
                  <a:pt x="6248" y="5720"/>
                  <a:pt x="5719" y="6286"/>
                </a:cubicBezTo>
                <a:close/>
                <a:moveTo>
                  <a:pt x="121" y="4492"/>
                </a:moveTo>
                <a:cubicBezTo>
                  <a:pt x="128" y="4663"/>
                  <a:pt x="104" y="4863"/>
                  <a:pt x="152" y="5008"/>
                </a:cubicBezTo>
                <a:cubicBezTo>
                  <a:pt x="286" y="5405"/>
                  <a:pt x="816" y="5648"/>
                  <a:pt x="1310" y="5738"/>
                </a:cubicBezTo>
                <a:cubicBezTo>
                  <a:pt x="1869" y="5840"/>
                  <a:pt x="2512" y="5761"/>
                  <a:pt x="2930" y="5566"/>
                </a:cubicBezTo>
                <a:cubicBezTo>
                  <a:pt x="2928" y="5421"/>
                  <a:pt x="2946" y="5296"/>
                  <a:pt x="2962" y="5169"/>
                </a:cubicBezTo>
                <a:cubicBezTo>
                  <a:pt x="2038" y="5580"/>
                  <a:pt x="359" y="5455"/>
                  <a:pt x="121" y="4492"/>
                </a:cubicBezTo>
                <a:close/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60000">
                <a:schemeClr val="accent6"/>
              </a:gs>
            </a:gsLst>
            <a:lin ang="2700000" scaled="0"/>
          </a:gradFill>
          <a:ln w="57150" cap="rnd">
            <a:noFill/>
            <a:prstDash val="solid"/>
            <a:round/>
          </a:ln>
          <a:effectLst>
            <a:outerShdw blurRad="76200" dist="50800" dir="5400000" algn="ctr" rotWithShape="0">
              <a:schemeClr val="accent6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lang="en-US" sz="2000" b="1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2126A96-0121-41B2-8BEF-B77D8A943651}"/>
              </a:ext>
            </a:extLst>
          </p:cNvPr>
          <p:cNvSpPr/>
          <p:nvPr/>
        </p:nvSpPr>
        <p:spPr>
          <a:xfrm>
            <a:off x="1620137" y="1112225"/>
            <a:ext cx="8789967" cy="566515"/>
          </a:xfrm>
          <a:prstGeom prst="rect">
            <a:avLst/>
          </a:prstGeom>
        </p:spPr>
        <p:txBody>
          <a:bodyPr wrap="square" anchor="b" anchorCtr="0">
            <a:noAutofit/>
          </a:bodyPr>
          <a:lstStyle/>
          <a:p>
            <a:pPr>
              <a:lnSpc>
                <a:spcPct val="100000"/>
              </a:lnSpc>
              <a:buSzPct val="25000"/>
            </a:pPr>
            <a:r>
              <a:rPr lang="zh-CN" altLang="en-US" sz="1600" dirty="0"/>
              <a:t>年轻人创作音乐的意愿明显上升，但要做出“能听、好听、拿得出手”的作品，仍然离不开一定的专业能力和资金投入；这中间的缺口，正是 </a:t>
            </a:r>
            <a:r>
              <a:rPr lang="en-US" altLang="zh-CN" sz="1600" dirty="0"/>
              <a:t>RapMix</a:t>
            </a:r>
            <a:r>
              <a:rPr lang="zh-CN" altLang="en-US" sz="1600" dirty="0"/>
              <a:t>这款</a:t>
            </a:r>
            <a:r>
              <a:rPr lang="en-US" altLang="zh-CN" sz="1600" dirty="0"/>
              <a:t>AI </a:t>
            </a:r>
            <a:r>
              <a:rPr lang="zh-CN" altLang="en-US" sz="1600" dirty="0"/>
              <a:t>音频工具切入的机遇。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93" name="Title 92"/>
          <p:cNvSpPr>
            <a:spLocks noGrp="1"/>
          </p:cNvSpPr>
          <p:nvPr>
            <p:ph type="title"/>
          </p:nvPr>
        </p:nvSpPr>
        <p:spPr>
          <a:xfrm>
            <a:off x="1715738" y="-43009"/>
            <a:ext cx="10858500" cy="1028700"/>
          </a:xfrm>
        </p:spPr>
        <p:txBody>
          <a:bodyPr wrap="square">
            <a:normAutofit/>
          </a:bodyPr>
          <a:lstStyle/>
          <a:p>
            <a:pPr>
              <a:buSzPct val="25000"/>
            </a:pPr>
            <a:r>
              <a:rPr lang="zh-CN" altLang="en-US" dirty="0"/>
              <a:t>年轻人音乐创作需求上升，</a:t>
            </a:r>
            <a:r>
              <a:rPr lang="en-US" altLang="zh-CN" dirty="0"/>
              <a:t>AI </a:t>
            </a:r>
            <a:r>
              <a:rPr lang="zh-CN" altLang="en-US" dirty="0"/>
              <a:t>音频工具迎来爆发窗口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95B77DA-052D-1DA6-5FAA-1DD8A972379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5448"/>
            <a:ext cx="942680" cy="94268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9A4E0BD-203F-28A7-AEFA-8B916989F7A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320" y="1"/>
            <a:ext cx="942680" cy="94268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753B525-85F2-E5A2-C23B-2BCDE558ED68}"/>
              </a:ext>
            </a:extLst>
          </p:cNvPr>
          <p:cNvSpPr txBox="1"/>
          <p:nvPr/>
        </p:nvSpPr>
        <p:spPr>
          <a:xfrm>
            <a:off x="0" y="108658"/>
            <a:ext cx="18665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Brush Script MT" panose="03060802040406070304" pitchFamily="66" charset="0"/>
              </a:rPr>
              <a:t>RapMix</a:t>
            </a:r>
            <a:endParaRPr lang="zh-CN" altLang="en-US" sz="24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3" name="Group 63">
            <a:extLst>
              <a:ext uri="{FF2B5EF4-FFF2-40B4-BE49-F238E27FC236}">
                <a16:creationId xmlns:a16="http://schemas.microsoft.com/office/drawing/2014/main" id="{5BDC6755-6FDC-5FE1-DB43-F22FB6FB5CD8}"/>
              </a:ext>
            </a:extLst>
          </p:cNvPr>
          <p:cNvGrpSpPr/>
          <p:nvPr/>
        </p:nvGrpSpPr>
        <p:grpSpPr>
          <a:xfrm>
            <a:off x="2747520" y="2184978"/>
            <a:ext cx="3851125" cy="4282327"/>
            <a:chOff x="844173" y="2422019"/>
            <a:chExt cx="3851125" cy="4282327"/>
          </a:xfrm>
        </p:grpSpPr>
        <p:grpSp>
          <p:nvGrpSpPr>
            <p:cNvPr id="6" name="Group 64">
              <a:extLst>
                <a:ext uri="{FF2B5EF4-FFF2-40B4-BE49-F238E27FC236}">
                  <a16:creationId xmlns:a16="http://schemas.microsoft.com/office/drawing/2014/main" id="{9F2932EF-6F31-3A8E-BABB-890AEA737C67}"/>
                </a:ext>
              </a:extLst>
            </p:cNvPr>
            <p:cNvGrpSpPr/>
            <p:nvPr/>
          </p:nvGrpSpPr>
          <p:grpSpPr>
            <a:xfrm>
              <a:off x="1160049" y="2422019"/>
              <a:ext cx="3535249" cy="4282327"/>
              <a:chOff x="6604537" y="3437950"/>
              <a:chExt cx="3535249" cy="3994444"/>
            </a:xfrm>
          </p:grpSpPr>
          <p:sp>
            <p:nvSpPr>
              <p:cNvPr id="10" name="Rectangle 68">
                <a:extLst>
                  <a:ext uri="{FF2B5EF4-FFF2-40B4-BE49-F238E27FC236}">
                    <a16:creationId xmlns:a16="http://schemas.microsoft.com/office/drawing/2014/main" id="{1091EF17-D107-094D-74A6-C68C47492166}"/>
                  </a:ext>
                </a:extLst>
              </p:cNvPr>
              <p:cNvSpPr/>
              <p:nvPr/>
            </p:nvSpPr>
            <p:spPr>
              <a:xfrm flipH="1">
                <a:off x="6604537" y="3782454"/>
                <a:ext cx="3535247" cy="3649940"/>
              </a:xfrm>
              <a:prstGeom prst="rect">
                <a:avLst/>
              </a:prstGeom>
            </p:spPr>
            <p:txBody>
              <a:bodyPr wrap="square" anchor="t" anchorCtr="0">
                <a:spAutoFit/>
              </a:bodyPr>
              <a:lstStyle/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300" dirty="0">
                    <a:latin typeface="+mn-ea"/>
                  </a:rPr>
                  <a:t>短视频、说唱文化和校园音乐节让学生群体成为新一代音乐创作主力，音乐不再只是专业人士的专利，而是年轻人表达情绪和态度的重要方式。</a:t>
                </a:r>
                <a:endParaRPr lang="en-US" altLang="zh-CN" sz="1300" dirty="0">
                  <a:latin typeface="+mn-ea"/>
                </a:endParaRP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300" dirty="0">
                    <a:latin typeface="+mn-ea"/>
                  </a:rPr>
                  <a:t>随着科技的发展，部分便捷工具如高端耳机，配合部分手机，能使录音效果够达到较高标准。</a:t>
                </a:r>
                <a:endParaRPr lang="en-US" altLang="zh-CN" sz="1300" dirty="0">
                  <a:latin typeface="+mn-ea"/>
                </a:endParaRP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1300" dirty="0">
                    <a:latin typeface="+mn-ea"/>
                  </a:rPr>
                  <a:t>AI</a:t>
                </a:r>
                <a:r>
                  <a:rPr lang="zh-CN" altLang="en-US" sz="1300" dirty="0">
                    <a:latin typeface="+mn-ea"/>
                  </a:rPr>
                  <a:t>算法与音视频技术快速结合与发展，歌词，简单配乐能够按照具体的需求快速产出。</a:t>
                </a:r>
                <a:endParaRPr lang="en-US" altLang="zh-CN" sz="1300" dirty="0">
                  <a:latin typeface="+mn-ea"/>
                </a:endParaRP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300" dirty="0">
                    <a:latin typeface="+mn-ea"/>
                  </a:rPr>
                  <a:t>年轻群体对高质量音乐作品有极高的消费意愿，不论是欣赏还是创作。</a:t>
                </a:r>
                <a:endParaRPr lang="en-US" altLang="zh-CN" sz="1300" dirty="0">
                  <a:latin typeface="+mn-ea"/>
                </a:endParaRP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300" dirty="0">
                    <a:latin typeface="+mn-ea"/>
                  </a:rPr>
                  <a:t>在调研艾媒咨询</a:t>
                </a:r>
                <a:r>
                  <a:rPr lang="en-US" altLang="zh-CN" sz="1300" dirty="0">
                    <a:latin typeface="+mn-ea"/>
                  </a:rPr>
                  <a:t>《2023</a:t>
                </a:r>
                <a:r>
                  <a:rPr lang="zh-CN" altLang="en-US" sz="1300" dirty="0">
                    <a:latin typeface="+mn-ea"/>
                  </a:rPr>
                  <a:t>中国校园音乐消费市场调研</a:t>
                </a:r>
                <a:r>
                  <a:rPr lang="en-US" altLang="zh-CN" sz="1300" dirty="0">
                    <a:latin typeface="+mn-ea"/>
                  </a:rPr>
                  <a:t>》</a:t>
                </a:r>
                <a:r>
                  <a:rPr lang="zh-CN" altLang="en-US" sz="1300" dirty="0">
                    <a:latin typeface="+mn-ea"/>
                  </a:rPr>
                  <a:t>中“为一次高品质录音</a:t>
                </a:r>
                <a:r>
                  <a:rPr lang="en-US" altLang="zh-CN" sz="1300" dirty="0">
                    <a:latin typeface="+mn-ea"/>
                  </a:rPr>
                  <a:t>/</a:t>
                </a:r>
                <a:r>
                  <a:rPr lang="zh-CN" altLang="en-US" sz="1300" dirty="0">
                    <a:latin typeface="+mn-ea"/>
                  </a:rPr>
                  <a:t>混音服务”支付 </a:t>
                </a:r>
                <a:r>
                  <a:rPr lang="en-US" altLang="zh-CN" sz="1300" dirty="0">
                    <a:latin typeface="+mn-ea"/>
                  </a:rPr>
                  <a:t>50–200 </a:t>
                </a:r>
                <a:r>
                  <a:rPr lang="zh-CN" altLang="en-US" sz="1300" dirty="0">
                    <a:latin typeface="+mn-ea"/>
                  </a:rPr>
                  <a:t>元区间的学生比例达到 </a:t>
                </a:r>
                <a:r>
                  <a:rPr lang="en-US" altLang="zh-CN" sz="1300" b="1" dirty="0">
                    <a:latin typeface="+mn-ea"/>
                  </a:rPr>
                  <a:t>58.3%</a:t>
                </a:r>
                <a:r>
                  <a:rPr lang="zh-CN" altLang="en-US" sz="1300" dirty="0">
                    <a:latin typeface="+mn-ea"/>
                  </a:rPr>
                  <a:t>，说明在校园人群中，对高质量音乐作品的</a:t>
                </a:r>
                <a:r>
                  <a:rPr lang="zh-CN" altLang="en-US" sz="1300" b="1" dirty="0">
                    <a:latin typeface="+mn-ea"/>
                  </a:rPr>
                  <a:t>付费意愿已经形成</a:t>
                </a:r>
                <a:r>
                  <a:rPr lang="zh-CN" altLang="en-US" sz="1300" dirty="0">
                    <a:latin typeface="+mn-ea"/>
                  </a:rPr>
                  <a:t>。</a:t>
                </a:r>
                <a:endParaRPr lang="en-US" altLang="zh-CN" sz="1300" dirty="0">
                  <a:latin typeface="+mn-ea"/>
                </a:endParaRPr>
              </a:p>
            </p:txBody>
          </p:sp>
          <p:sp>
            <p:nvSpPr>
              <p:cNvPr id="11" name="TextBox 69">
                <a:extLst>
                  <a:ext uri="{FF2B5EF4-FFF2-40B4-BE49-F238E27FC236}">
                    <a16:creationId xmlns:a16="http://schemas.microsoft.com/office/drawing/2014/main" id="{E70F6790-ADB6-9A3F-AC66-18828C483E88}"/>
                  </a:ext>
                </a:extLst>
              </p:cNvPr>
              <p:cNvSpPr txBox="1"/>
              <p:nvPr/>
            </p:nvSpPr>
            <p:spPr>
              <a:xfrm flipH="1">
                <a:off x="6873247" y="3437950"/>
                <a:ext cx="3266539" cy="344503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 defTabSz="914354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zh-CN" altLang="en-US" sz="1600" dirty="0"/>
                  <a:t>音乐创作大众化</a:t>
                </a:r>
              </a:p>
            </p:txBody>
          </p:sp>
        </p:grpSp>
        <p:grpSp>
          <p:nvGrpSpPr>
            <p:cNvPr id="7" name="Group 65">
              <a:extLst>
                <a:ext uri="{FF2B5EF4-FFF2-40B4-BE49-F238E27FC236}">
                  <a16:creationId xmlns:a16="http://schemas.microsoft.com/office/drawing/2014/main" id="{55A7B1DF-DFC8-3224-D921-025D94531177}"/>
                </a:ext>
              </a:extLst>
            </p:cNvPr>
            <p:cNvGrpSpPr/>
            <p:nvPr/>
          </p:nvGrpSpPr>
          <p:grpSpPr>
            <a:xfrm>
              <a:off x="844173" y="2422026"/>
              <a:ext cx="444222" cy="444220"/>
              <a:chOff x="4678401" y="2094096"/>
              <a:chExt cx="444222" cy="444220"/>
            </a:xfrm>
          </p:grpSpPr>
          <p:sp>
            <p:nvSpPr>
              <p:cNvPr id="8" name="Oval 66">
                <a:extLst>
                  <a:ext uri="{FF2B5EF4-FFF2-40B4-BE49-F238E27FC236}">
                    <a16:creationId xmlns:a16="http://schemas.microsoft.com/office/drawing/2014/main" id="{DBEDB6E7-7414-DF29-CEEE-C886BC08E62D}"/>
                  </a:ext>
                </a:extLst>
              </p:cNvPr>
              <p:cNvSpPr/>
              <p:nvPr/>
            </p:nvSpPr>
            <p:spPr>
              <a:xfrm>
                <a:off x="4678401" y="2094096"/>
                <a:ext cx="444222" cy="444220"/>
              </a:xfrm>
              <a:prstGeom prst="ellipse">
                <a:avLst/>
              </a:prstGeom>
              <a:gradFill>
                <a:gsLst>
                  <a:gs pos="0">
                    <a:schemeClr val="accent4">
                      <a:lumMod val="60000"/>
                      <a:lumOff val="40000"/>
                    </a:schemeClr>
                  </a:gs>
                  <a:gs pos="60000">
                    <a:schemeClr val="accent4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4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Freeform: Shape 67">
                <a:extLst>
                  <a:ext uri="{FF2B5EF4-FFF2-40B4-BE49-F238E27FC236}">
                    <a16:creationId xmlns:a16="http://schemas.microsoft.com/office/drawing/2014/main" id="{1B58DED4-0756-28C7-C8AF-D38A074A5CF4}"/>
                  </a:ext>
                </a:extLst>
              </p:cNvPr>
              <p:cNvSpPr/>
              <p:nvPr/>
            </p:nvSpPr>
            <p:spPr bwMode="auto">
              <a:xfrm>
                <a:off x="4788717" y="2220630"/>
                <a:ext cx="205561" cy="171132"/>
              </a:xfrm>
              <a:custGeom>
                <a:avLst/>
                <a:gdLst>
                  <a:gd name="connsiteX0" fmla="*/ 483573 w 526297"/>
                  <a:gd name="connsiteY0" fmla="*/ 133971 h 438150"/>
                  <a:gd name="connsiteX1" fmla="*/ 527674 w 526297"/>
                  <a:gd name="connsiteY1" fmla="*/ 178072 h 438150"/>
                  <a:gd name="connsiteX2" fmla="*/ 527579 w 526297"/>
                  <a:gd name="connsiteY2" fmla="*/ 181501 h 438150"/>
                  <a:gd name="connsiteX3" fmla="*/ 514244 w 526297"/>
                  <a:gd name="connsiteY3" fmla="*/ 355237 h 438150"/>
                  <a:gd name="connsiteX4" fmla="*/ 485764 w 526297"/>
                  <a:gd name="connsiteY4" fmla="*/ 381621 h 438150"/>
                  <a:gd name="connsiteX5" fmla="*/ 454998 w 526297"/>
                  <a:gd name="connsiteY5" fmla="*/ 381621 h 438150"/>
                  <a:gd name="connsiteX6" fmla="*/ 454998 w 526297"/>
                  <a:gd name="connsiteY6" fmla="*/ 438771 h 438150"/>
                  <a:gd name="connsiteX7" fmla="*/ 435948 w 526297"/>
                  <a:gd name="connsiteY7" fmla="*/ 438771 h 438150"/>
                  <a:gd name="connsiteX8" fmla="*/ 435948 w 526297"/>
                  <a:gd name="connsiteY8" fmla="*/ 381621 h 438150"/>
                  <a:gd name="connsiteX9" fmla="*/ 93048 w 526297"/>
                  <a:gd name="connsiteY9" fmla="*/ 381621 h 438150"/>
                  <a:gd name="connsiteX10" fmla="*/ 93048 w 526297"/>
                  <a:gd name="connsiteY10" fmla="*/ 438771 h 438150"/>
                  <a:gd name="connsiteX11" fmla="*/ 73998 w 526297"/>
                  <a:gd name="connsiteY11" fmla="*/ 438771 h 438150"/>
                  <a:gd name="connsiteX12" fmla="*/ 73998 w 526297"/>
                  <a:gd name="connsiteY12" fmla="*/ 381621 h 438150"/>
                  <a:gd name="connsiteX13" fmla="*/ 43328 w 526297"/>
                  <a:gd name="connsiteY13" fmla="*/ 381621 h 438150"/>
                  <a:gd name="connsiteX14" fmla="*/ 14848 w 526297"/>
                  <a:gd name="connsiteY14" fmla="*/ 355237 h 438150"/>
                  <a:gd name="connsiteX15" fmla="*/ 1513 w 526297"/>
                  <a:gd name="connsiteY15" fmla="*/ 181501 h 438150"/>
                  <a:gd name="connsiteX16" fmla="*/ 42089 w 526297"/>
                  <a:gd name="connsiteY16" fmla="*/ 134162 h 438150"/>
                  <a:gd name="connsiteX17" fmla="*/ 45518 w 526297"/>
                  <a:gd name="connsiteY17" fmla="*/ 134066 h 438150"/>
                  <a:gd name="connsiteX18" fmla="*/ 101906 w 526297"/>
                  <a:gd name="connsiteY18" fmla="*/ 180834 h 438150"/>
                  <a:gd name="connsiteX19" fmla="*/ 121623 w 526297"/>
                  <a:gd name="connsiteY19" fmla="*/ 286371 h 438150"/>
                  <a:gd name="connsiteX20" fmla="*/ 407373 w 526297"/>
                  <a:gd name="connsiteY20" fmla="*/ 286371 h 438150"/>
                  <a:gd name="connsiteX21" fmla="*/ 427185 w 526297"/>
                  <a:gd name="connsiteY21" fmla="*/ 180739 h 438150"/>
                  <a:gd name="connsiteX22" fmla="*/ 483573 w 526297"/>
                  <a:gd name="connsiteY22" fmla="*/ 133971 h 438150"/>
                  <a:gd name="connsiteX23" fmla="*/ 416898 w 526297"/>
                  <a:gd name="connsiteY23" fmla="*/ 621 h 438150"/>
                  <a:gd name="connsiteX24" fmla="*/ 483573 w 526297"/>
                  <a:gd name="connsiteY24" fmla="*/ 67296 h 438150"/>
                  <a:gd name="connsiteX25" fmla="*/ 483573 w 526297"/>
                  <a:gd name="connsiteY25" fmla="*/ 115397 h 438150"/>
                  <a:gd name="connsiteX26" fmla="*/ 476429 w 526297"/>
                  <a:gd name="connsiteY26" fmla="*/ 114921 h 438150"/>
                  <a:gd name="connsiteX27" fmla="*/ 412040 w 526297"/>
                  <a:gd name="connsiteY27" fmla="*/ 166451 h 438150"/>
                  <a:gd name="connsiteX28" fmla="*/ 411564 w 526297"/>
                  <a:gd name="connsiteY28" fmla="*/ 168737 h 438150"/>
                  <a:gd name="connsiteX29" fmla="*/ 393086 w 526297"/>
                  <a:gd name="connsiteY29" fmla="*/ 267321 h 438150"/>
                  <a:gd name="connsiteX30" fmla="*/ 135911 w 526297"/>
                  <a:gd name="connsiteY30" fmla="*/ 267321 h 438150"/>
                  <a:gd name="connsiteX31" fmla="*/ 117432 w 526297"/>
                  <a:gd name="connsiteY31" fmla="*/ 168737 h 438150"/>
                  <a:gd name="connsiteX32" fmla="*/ 52567 w 526297"/>
                  <a:gd name="connsiteY32" fmla="*/ 114921 h 438150"/>
                  <a:gd name="connsiteX33" fmla="*/ 54948 w 526297"/>
                  <a:gd name="connsiteY33" fmla="*/ 67296 h 438150"/>
                  <a:gd name="connsiteX34" fmla="*/ 121623 w 526297"/>
                  <a:gd name="connsiteY34" fmla="*/ 621 h 438150"/>
                  <a:gd name="connsiteX35" fmla="*/ 416898 w 526297"/>
                  <a:gd name="connsiteY35" fmla="*/ 621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526297" h="438150">
                    <a:moveTo>
                      <a:pt x="483573" y="133971"/>
                    </a:moveTo>
                    <a:cubicBezTo>
                      <a:pt x="507957" y="133971"/>
                      <a:pt x="527674" y="153688"/>
                      <a:pt x="527674" y="178072"/>
                    </a:cubicBezTo>
                    <a:cubicBezTo>
                      <a:pt x="527674" y="179215"/>
                      <a:pt x="527674" y="180358"/>
                      <a:pt x="527579" y="181501"/>
                    </a:cubicBezTo>
                    <a:lnTo>
                      <a:pt x="514244" y="355237"/>
                    </a:lnTo>
                    <a:cubicBezTo>
                      <a:pt x="513101" y="370096"/>
                      <a:pt x="500718" y="381621"/>
                      <a:pt x="485764" y="381621"/>
                    </a:cubicBezTo>
                    <a:lnTo>
                      <a:pt x="454998" y="381621"/>
                    </a:lnTo>
                    <a:lnTo>
                      <a:pt x="454998" y="438771"/>
                    </a:lnTo>
                    <a:lnTo>
                      <a:pt x="435948" y="438771"/>
                    </a:lnTo>
                    <a:lnTo>
                      <a:pt x="435948" y="381621"/>
                    </a:lnTo>
                    <a:lnTo>
                      <a:pt x="93048" y="381621"/>
                    </a:lnTo>
                    <a:lnTo>
                      <a:pt x="93048" y="438771"/>
                    </a:lnTo>
                    <a:lnTo>
                      <a:pt x="73998" y="438771"/>
                    </a:lnTo>
                    <a:lnTo>
                      <a:pt x="73998" y="381621"/>
                    </a:lnTo>
                    <a:lnTo>
                      <a:pt x="43328" y="381621"/>
                    </a:lnTo>
                    <a:cubicBezTo>
                      <a:pt x="28373" y="381621"/>
                      <a:pt x="15991" y="370096"/>
                      <a:pt x="14848" y="355237"/>
                    </a:cubicBezTo>
                    <a:lnTo>
                      <a:pt x="1513" y="181501"/>
                    </a:lnTo>
                    <a:cubicBezTo>
                      <a:pt x="-392" y="157212"/>
                      <a:pt x="17801" y="135971"/>
                      <a:pt x="42089" y="134162"/>
                    </a:cubicBezTo>
                    <a:cubicBezTo>
                      <a:pt x="43232" y="134066"/>
                      <a:pt x="44375" y="134066"/>
                      <a:pt x="45518" y="134066"/>
                    </a:cubicBezTo>
                    <a:cubicBezTo>
                      <a:pt x="73141" y="134066"/>
                      <a:pt x="96858" y="153688"/>
                      <a:pt x="101906" y="180834"/>
                    </a:cubicBezTo>
                    <a:lnTo>
                      <a:pt x="121623" y="286371"/>
                    </a:lnTo>
                    <a:lnTo>
                      <a:pt x="407373" y="286371"/>
                    </a:lnTo>
                    <a:lnTo>
                      <a:pt x="427185" y="180739"/>
                    </a:lnTo>
                    <a:cubicBezTo>
                      <a:pt x="432233" y="153592"/>
                      <a:pt x="455951" y="133971"/>
                      <a:pt x="483573" y="133971"/>
                    </a:cubicBezTo>
                    <a:close/>
                    <a:moveTo>
                      <a:pt x="416898" y="621"/>
                    </a:moveTo>
                    <a:cubicBezTo>
                      <a:pt x="453760" y="621"/>
                      <a:pt x="483573" y="30434"/>
                      <a:pt x="483573" y="67296"/>
                    </a:cubicBezTo>
                    <a:lnTo>
                      <a:pt x="483573" y="115397"/>
                    </a:lnTo>
                    <a:cubicBezTo>
                      <a:pt x="481192" y="115112"/>
                      <a:pt x="478811" y="114921"/>
                      <a:pt x="476429" y="114921"/>
                    </a:cubicBezTo>
                    <a:cubicBezTo>
                      <a:pt x="445473" y="114921"/>
                      <a:pt x="418803" y="136448"/>
                      <a:pt x="412040" y="166451"/>
                    </a:cubicBezTo>
                    <a:lnTo>
                      <a:pt x="411564" y="168737"/>
                    </a:lnTo>
                    <a:lnTo>
                      <a:pt x="393086" y="267321"/>
                    </a:lnTo>
                    <a:lnTo>
                      <a:pt x="135911" y="267321"/>
                    </a:lnTo>
                    <a:lnTo>
                      <a:pt x="117432" y="168737"/>
                    </a:lnTo>
                    <a:cubicBezTo>
                      <a:pt x="111622" y="137495"/>
                      <a:pt x="84285" y="114921"/>
                      <a:pt x="52567" y="114921"/>
                    </a:cubicBezTo>
                    <a:lnTo>
                      <a:pt x="54948" y="67296"/>
                    </a:lnTo>
                    <a:cubicBezTo>
                      <a:pt x="54948" y="30434"/>
                      <a:pt x="84761" y="621"/>
                      <a:pt x="121623" y="621"/>
                    </a:cubicBezTo>
                    <a:lnTo>
                      <a:pt x="416898" y="62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</p:grpSp>
      </p:grpSp>
      <p:grpSp>
        <p:nvGrpSpPr>
          <p:cNvPr id="13" name="Group 71">
            <a:extLst>
              <a:ext uri="{FF2B5EF4-FFF2-40B4-BE49-F238E27FC236}">
                <a16:creationId xmlns:a16="http://schemas.microsoft.com/office/drawing/2014/main" id="{471377F7-DE15-365C-F526-1742D99173B2}"/>
              </a:ext>
            </a:extLst>
          </p:cNvPr>
          <p:cNvGrpSpPr/>
          <p:nvPr/>
        </p:nvGrpSpPr>
        <p:grpSpPr>
          <a:xfrm>
            <a:off x="6673185" y="4300315"/>
            <a:ext cx="471803" cy="444220"/>
            <a:chOff x="5472389" y="2095128"/>
            <a:chExt cx="444222" cy="444220"/>
          </a:xfrm>
        </p:grpSpPr>
        <p:sp>
          <p:nvSpPr>
            <p:cNvPr id="17" name="Oval 75">
              <a:extLst>
                <a:ext uri="{FF2B5EF4-FFF2-40B4-BE49-F238E27FC236}">
                  <a16:creationId xmlns:a16="http://schemas.microsoft.com/office/drawing/2014/main" id="{C5759918-FD29-E8D5-9660-F8AEC20DFA47}"/>
                </a:ext>
              </a:extLst>
            </p:cNvPr>
            <p:cNvSpPr/>
            <p:nvPr/>
          </p:nvSpPr>
          <p:spPr>
            <a:xfrm>
              <a:off x="5472389" y="2095128"/>
              <a:ext cx="444222" cy="444220"/>
            </a:xfrm>
            <a:prstGeom prst="ellipse">
              <a:avLst/>
            </a:prstGeom>
            <a:gradFill>
              <a:gsLst>
                <a:gs pos="0">
                  <a:schemeClr val="accent6">
                    <a:lumMod val="60000"/>
                    <a:lumOff val="40000"/>
                  </a:schemeClr>
                </a:gs>
                <a:gs pos="60000">
                  <a:schemeClr val="accent6"/>
                </a:gs>
              </a:gsLst>
              <a:lin ang="2700000" scaled="0"/>
            </a:gradFill>
            <a:ln w="57150" cap="rnd">
              <a:noFill/>
              <a:prstDash val="solid"/>
              <a:round/>
            </a:ln>
            <a:effectLst>
              <a:outerShdw blurRad="76200" dist="50800" dir="5400000" algn="ctr" rotWithShape="0">
                <a:schemeClr val="accent6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3765"/>
              <a:endParaRPr lang="zh-CN" altLang="en-US" sz="20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Freeform: Shape 76">
              <a:extLst>
                <a:ext uri="{FF2B5EF4-FFF2-40B4-BE49-F238E27FC236}">
                  <a16:creationId xmlns:a16="http://schemas.microsoft.com/office/drawing/2014/main" id="{39D613F4-5162-A9F5-065E-A2BC088DFE36}"/>
                </a:ext>
              </a:extLst>
            </p:cNvPr>
            <p:cNvSpPr/>
            <p:nvPr/>
          </p:nvSpPr>
          <p:spPr bwMode="auto">
            <a:xfrm>
              <a:off x="5591720" y="2223635"/>
              <a:ext cx="205561" cy="187207"/>
            </a:xfrm>
            <a:custGeom>
              <a:avLst/>
              <a:gdLst>
                <a:gd name="connsiteX0" fmla="*/ 125329 w 533400"/>
                <a:gd name="connsiteY0" fmla="*/ 229221 h 485775"/>
                <a:gd name="connsiteX1" fmla="*/ 125329 w 533400"/>
                <a:gd name="connsiteY1" fmla="*/ 276846 h 485775"/>
                <a:gd name="connsiteX2" fmla="*/ 144379 w 533400"/>
                <a:gd name="connsiteY2" fmla="*/ 276846 h 485775"/>
                <a:gd name="connsiteX3" fmla="*/ 144379 w 533400"/>
                <a:gd name="connsiteY3" fmla="*/ 229221 h 485775"/>
                <a:gd name="connsiteX4" fmla="*/ 392029 w 533400"/>
                <a:gd name="connsiteY4" fmla="*/ 229221 h 485775"/>
                <a:gd name="connsiteX5" fmla="*/ 392029 w 533400"/>
                <a:gd name="connsiteY5" fmla="*/ 276846 h 485775"/>
                <a:gd name="connsiteX6" fmla="*/ 411079 w 533400"/>
                <a:gd name="connsiteY6" fmla="*/ 276846 h 485775"/>
                <a:gd name="connsiteX7" fmla="*/ 411079 w 533400"/>
                <a:gd name="connsiteY7" fmla="*/ 229221 h 485775"/>
                <a:gd name="connsiteX8" fmla="*/ 534904 w 533400"/>
                <a:gd name="connsiteY8" fmla="*/ 229221 h 485775"/>
                <a:gd name="connsiteX9" fmla="*/ 534904 w 533400"/>
                <a:gd name="connsiteY9" fmla="*/ 457821 h 485775"/>
                <a:gd name="connsiteX10" fmla="*/ 506329 w 533400"/>
                <a:gd name="connsiteY10" fmla="*/ 486396 h 485775"/>
                <a:gd name="connsiteX11" fmla="*/ 30079 w 533400"/>
                <a:gd name="connsiteY11" fmla="*/ 486396 h 485775"/>
                <a:gd name="connsiteX12" fmla="*/ 1504 w 533400"/>
                <a:gd name="connsiteY12" fmla="*/ 457821 h 485775"/>
                <a:gd name="connsiteX13" fmla="*/ 1504 w 533400"/>
                <a:gd name="connsiteY13" fmla="*/ 229221 h 485775"/>
                <a:gd name="connsiteX14" fmla="*/ 125329 w 533400"/>
                <a:gd name="connsiteY14" fmla="*/ 229221 h 485775"/>
                <a:gd name="connsiteX15" fmla="*/ 372979 w 533400"/>
                <a:gd name="connsiteY15" fmla="*/ 621 h 485775"/>
                <a:gd name="connsiteX16" fmla="*/ 411079 w 533400"/>
                <a:gd name="connsiteY16" fmla="*/ 36816 h 485775"/>
                <a:gd name="connsiteX17" fmla="*/ 411079 w 533400"/>
                <a:gd name="connsiteY17" fmla="*/ 38721 h 485775"/>
                <a:gd name="connsiteX18" fmla="*/ 411079 w 533400"/>
                <a:gd name="connsiteY18" fmla="*/ 114921 h 485775"/>
                <a:gd name="connsiteX19" fmla="*/ 506329 w 533400"/>
                <a:gd name="connsiteY19" fmla="*/ 114921 h 485775"/>
                <a:gd name="connsiteX20" fmla="*/ 534904 w 533400"/>
                <a:gd name="connsiteY20" fmla="*/ 143496 h 485775"/>
                <a:gd name="connsiteX21" fmla="*/ 534904 w 533400"/>
                <a:gd name="connsiteY21" fmla="*/ 210171 h 485775"/>
                <a:gd name="connsiteX22" fmla="*/ 1504 w 533400"/>
                <a:gd name="connsiteY22" fmla="*/ 210171 h 485775"/>
                <a:gd name="connsiteX23" fmla="*/ 1504 w 533400"/>
                <a:gd name="connsiteY23" fmla="*/ 143496 h 485775"/>
                <a:gd name="connsiteX24" fmla="*/ 30079 w 533400"/>
                <a:gd name="connsiteY24" fmla="*/ 114921 h 485775"/>
                <a:gd name="connsiteX25" fmla="*/ 125329 w 533400"/>
                <a:gd name="connsiteY25" fmla="*/ 114921 h 485775"/>
                <a:gd name="connsiteX26" fmla="*/ 125329 w 533400"/>
                <a:gd name="connsiteY26" fmla="*/ 38721 h 485775"/>
                <a:gd name="connsiteX27" fmla="*/ 161524 w 533400"/>
                <a:gd name="connsiteY27" fmla="*/ 621 h 485775"/>
                <a:gd name="connsiteX28" fmla="*/ 163429 w 533400"/>
                <a:gd name="connsiteY28" fmla="*/ 621 h 485775"/>
                <a:gd name="connsiteX29" fmla="*/ 372979 w 533400"/>
                <a:gd name="connsiteY29" fmla="*/ 621 h 485775"/>
                <a:gd name="connsiteX30" fmla="*/ 372979 w 533400"/>
                <a:gd name="connsiteY30" fmla="*/ 19671 h 485775"/>
                <a:gd name="connsiteX31" fmla="*/ 163429 w 533400"/>
                <a:gd name="connsiteY31" fmla="*/ 19671 h 485775"/>
                <a:gd name="connsiteX32" fmla="*/ 144474 w 533400"/>
                <a:gd name="connsiteY32" fmla="*/ 37292 h 485775"/>
                <a:gd name="connsiteX33" fmla="*/ 144379 w 533400"/>
                <a:gd name="connsiteY33" fmla="*/ 38721 h 485775"/>
                <a:gd name="connsiteX34" fmla="*/ 144379 w 533400"/>
                <a:gd name="connsiteY34" fmla="*/ 114921 h 485775"/>
                <a:gd name="connsiteX35" fmla="*/ 392029 w 533400"/>
                <a:gd name="connsiteY35" fmla="*/ 114921 h 485775"/>
                <a:gd name="connsiteX36" fmla="*/ 392029 w 533400"/>
                <a:gd name="connsiteY36" fmla="*/ 38721 h 485775"/>
                <a:gd name="connsiteX37" fmla="*/ 375836 w 533400"/>
                <a:gd name="connsiteY37" fmla="*/ 19862 h 485775"/>
                <a:gd name="connsiteX38" fmla="*/ 374408 w 533400"/>
                <a:gd name="connsiteY38" fmla="*/ 19671 h 485775"/>
                <a:gd name="connsiteX39" fmla="*/ 372979 w 533400"/>
                <a:gd name="connsiteY39" fmla="*/ 1967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33400" h="485775">
                  <a:moveTo>
                    <a:pt x="125329" y="229221"/>
                  </a:moveTo>
                  <a:lnTo>
                    <a:pt x="125329" y="276846"/>
                  </a:lnTo>
                  <a:lnTo>
                    <a:pt x="144379" y="276846"/>
                  </a:lnTo>
                  <a:lnTo>
                    <a:pt x="144379" y="229221"/>
                  </a:lnTo>
                  <a:lnTo>
                    <a:pt x="392029" y="229221"/>
                  </a:lnTo>
                  <a:lnTo>
                    <a:pt x="392029" y="276846"/>
                  </a:lnTo>
                  <a:lnTo>
                    <a:pt x="411079" y="276846"/>
                  </a:lnTo>
                  <a:lnTo>
                    <a:pt x="411079" y="229221"/>
                  </a:lnTo>
                  <a:lnTo>
                    <a:pt x="534904" y="229221"/>
                  </a:lnTo>
                  <a:lnTo>
                    <a:pt x="534904" y="457821"/>
                  </a:lnTo>
                  <a:cubicBezTo>
                    <a:pt x="534904" y="473632"/>
                    <a:pt x="522141" y="486396"/>
                    <a:pt x="506329" y="486396"/>
                  </a:cubicBezTo>
                  <a:lnTo>
                    <a:pt x="30079" y="486396"/>
                  </a:lnTo>
                  <a:cubicBezTo>
                    <a:pt x="14267" y="486396"/>
                    <a:pt x="1504" y="473632"/>
                    <a:pt x="1504" y="457821"/>
                  </a:cubicBezTo>
                  <a:lnTo>
                    <a:pt x="1504" y="229221"/>
                  </a:lnTo>
                  <a:lnTo>
                    <a:pt x="125329" y="229221"/>
                  </a:lnTo>
                  <a:close/>
                  <a:moveTo>
                    <a:pt x="372979" y="621"/>
                  </a:moveTo>
                  <a:cubicBezTo>
                    <a:pt x="393363" y="621"/>
                    <a:pt x="410031" y="16623"/>
                    <a:pt x="411079" y="36816"/>
                  </a:cubicBezTo>
                  <a:lnTo>
                    <a:pt x="411079" y="38721"/>
                  </a:lnTo>
                  <a:lnTo>
                    <a:pt x="411079" y="114921"/>
                  </a:lnTo>
                  <a:lnTo>
                    <a:pt x="506329" y="114921"/>
                  </a:lnTo>
                  <a:cubicBezTo>
                    <a:pt x="522141" y="114921"/>
                    <a:pt x="534904" y="127685"/>
                    <a:pt x="534904" y="143496"/>
                  </a:cubicBezTo>
                  <a:lnTo>
                    <a:pt x="534904" y="210171"/>
                  </a:lnTo>
                  <a:lnTo>
                    <a:pt x="1504" y="210171"/>
                  </a:lnTo>
                  <a:lnTo>
                    <a:pt x="1504" y="143496"/>
                  </a:lnTo>
                  <a:cubicBezTo>
                    <a:pt x="1504" y="127685"/>
                    <a:pt x="14267" y="114921"/>
                    <a:pt x="30079" y="114921"/>
                  </a:cubicBezTo>
                  <a:lnTo>
                    <a:pt x="125329" y="114921"/>
                  </a:lnTo>
                  <a:lnTo>
                    <a:pt x="125329" y="38721"/>
                  </a:lnTo>
                  <a:cubicBezTo>
                    <a:pt x="125329" y="18337"/>
                    <a:pt x="141331" y="1669"/>
                    <a:pt x="161524" y="621"/>
                  </a:cubicBezTo>
                  <a:lnTo>
                    <a:pt x="163429" y="621"/>
                  </a:lnTo>
                  <a:lnTo>
                    <a:pt x="372979" y="621"/>
                  </a:lnTo>
                  <a:close/>
                  <a:moveTo>
                    <a:pt x="372979" y="19671"/>
                  </a:moveTo>
                  <a:lnTo>
                    <a:pt x="163429" y="19671"/>
                  </a:lnTo>
                  <a:cubicBezTo>
                    <a:pt x="153428" y="19671"/>
                    <a:pt x="145141" y="27482"/>
                    <a:pt x="144474" y="37292"/>
                  </a:cubicBezTo>
                  <a:lnTo>
                    <a:pt x="144379" y="38721"/>
                  </a:lnTo>
                  <a:lnTo>
                    <a:pt x="144379" y="114921"/>
                  </a:lnTo>
                  <a:lnTo>
                    <a:pt x="392029" y="114921"/>
                  </a:lnTo>
                  <a:lnTo>
                    <a:pt x="392029" y="38721"/>
                  </a:lnTo>
                  <a:cubicBezTo>
                    <a:pt x="392029" y="29196"/>
                    <a:pt x="384981" y="21290"/>
                    <a:pt x="375836" y="19862"/>
                  </a:cubicBezTo>
                  <a:lnTo>
                    <a:pt x="374408" y="19671"/>
                  </a:lnTo>
                  <a:lnTo>
                    <a:pt x="372979" y="196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14" name="Group 72">
            <a:extLst>
              <a:ext uri="{FF2B5EF4-FFF2-40B4-BE49-F238E27FC236}">
                <a16:creationId xmlns:a16="http://schemas.microsoft.com/office/drawing/2014/main" id="{6D9781FA-E308-39C9-A005-5749D0159D76}"/>
              </a:ext>
            </a:extLst>
          </p:cNvPr>
          <p:cNvGrpSpPr/>
          <p:nvPr/>
        </p:nvGrpSpPr>
        <p:grpSpPr>
          <a:xfrm>
            <a:off x="7219529" y="4300321"/>
            <a:ext cx="3608289" cy="1881670"/>
            <a:chOff x="6803066" y="3437950"/>
            <a:chExt cx="3397351" cy="1755168"/>
          </a:xfrm>
        </p:grpSpPr>
        <p:sp>
          <p:nvSpPr>
            <p:cNvPr id="15" name="Rectangle 73">
              <a:extLst>
                <a:ext uri="{FF2B5EF4-FFF2-40B4-BE49-F238E27FC236}">
                  <a16:creationId xmlns:a16="http://schemas.microsoft.com/office/drawing/2014/main" id="{85A2B705-88B9-4672-C5D9-85DCB2097F8D}"/>
                </a:ext>
              </a:extLst>
            </p:cNvPr>
            <p:cNvSpPr/>
            <p:nvPr/>
          </p:nvSpPr>
          <p:spPr>
            <a:xfrm flipH="1">
              <a:off x="6803066" y="3782453"/>
              <a:ext cx="3397351" cy="1410665"/>
            </a:xfrm>
            <a:prstGeom prst="rect">
              <a:avLst/>
            </a:prstGeom>
          </p:spPr>
          <p:txBody>
            <a:bodyPr wrap="square" anchor="t" anchorCtr="0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300" dirty="0">
                  <a:latin typeface="+mn-ea"/>
                </a:rPr>
                <a:t>当前市面上的主流音乐创作软件多为</a:t>
              </a:r>
              <a:r>
                <a:rPr lang="en-US" altLang="zh-CN" sz="1300" dirty="0">
                  <a:latin typeface="+mn-ea"/>
                </a:rPr>
                <a:t>PC</a:t>
              </a:r>
              <a:r>
                <a:rPr lang="zh-CN" altLang="en-US" sz="1300" dirty="0">
                  <a:latin typeface="+mn-ea"/>
                </a:rPr>
                <a:t>端特供，无法满足随时随地进行加工处理的需求。</a:t>
              </a:r>
              <a:endParaRPr lang="en-US" altLang="zh-CN" sz="1300" dirty="0">
                <a:latin typeface="+mn-ea"/>
              </a:endParaRP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300" dirty="0">
                  <a:latin typeface="+mn-ea"/>
                </a:rPr>
                <a:t>专业软件的创作门槛极高，普通人难以在短时间内活用。</a:t>
              </a:r>
              <a:endParaRPr lang="en-US" altLang="zh-CN" sz="1300" dirty="0">
                <a:latin typeface="+mn-ea"/>
              </a:endParaRP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zh-CN" altLang="en-US" sz="1300" dirty="0">
                  <a:latin typeface="+mn-ea"/>
                </a:rPr>
                <a:t>国内类似以“</a:t>
              </a:r>
              <a:r>
                <a:rPr lang="en-US" altLang="zh-CN" sz="1300" dirty="0">
                  <a:latin typeface="+mn-ea"/>
                </a:rPr>
                <a:t>AI</a:t>
              </a:r>
              <a:r>
                <a:rPr lang="zh-CN" altLang="en-US" sz="1300" dirty="0">
                  <a:latin typeface="+mn-ea"/>
                </a:rPr>
                <a:t>辅助”为核心的音乐软件稀缺，存在巨大的市场潜力</a:t>
              </a:r>
              <a:endParaRPr lang="en-US" altLang="zh-CN" sz="1300" dirty="0">
                <a:latin typeface="+mn-ea"/>
              </a:endParaRPr>
            </a:p>
          </p:txBody>
        </p:sp>
        <p:sp>
          <p:nvSpPr>
            <p:cNvPr id="16" name="TextBox 74">
              <a:extLst>
                <a:ext uri="{FF2B5EF4-FFF2-40B4-BE49-F238E27FC236}">
                  <a16:creationId xmlns:a16="http://schemas.microsoft.com/office/drawing/2014/main" id="{936B50A9-BD53-01FF-0928-7BD1B1CC421B}"/>
                </a:ext>
              </a:extLst>
            </p:cNvPr>
            <p:cNvSpPr txBox="1"/>
            <p:nvPr/>
          </p:nvSpPr>
          <p:spPr>
            <a:xfrm flipH="1">
              <a:off x="6873246" y="3437950"/>
              <a:ext cx="3266540" cy="344503"/>
            </a:xfrm>
            <a:prstGeom prst="rect">
              <a:avLst/>
            </a:prstGeom>
            <a:noFill/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non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algn="ctr" defTabSz="914354">
                <a:defRPr sz="1400" b="1">
                  <a:solidFill>
                    <a:schemeClr val="tx1">
                      <a:lumMod val="90000"/>
                      <a:lumOff val="10000"/>
                    </a:schemeClr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algn="l"/>
              <a:r>
                <a:rPr lang="zh-CN" altLang="en-US" sz="1600" dirty="0"/>
                <a:t>类似软件欠缺</a:t>
              </a:r>
            </a:p>
          </p:txBody>
        </p:sp>
      </p:grpSp>
      <p:grpSp>
        <p:nvGrpSpPr>
          <p:cNvPr id="19" name="Group 84">
            <a:extLst>
              <a:ext uri="{FF2B5EF4-FFF2-40B4-BE49-F238E27FC236}">
                <a16:creationId xmlns:a16="http://schemas.microsoft.com/office/drawing/2014/main" id="{7613FF72-9F5C-BDB1-59C7-44759D40E595}"/>
              </a:ext>
            </a:extLst>
          </p:cNvPr>
          <p:cNvGrpSpPr/>
          <p:nvPr/>
        </p:nvGrpSpPr>
        <p:grpSpPr>
          <a:xfrm>
            <a:off x="6747335" y="2184981"/>
            <a:ext cx="3913575" cy="1881672"/>
            <a:chOff x="2366799" y="4413421"/>
            <a:chExt cx="3913575" cy="1881672"/>
          </a:xfrm>
        </p:grpSpPr>
        <p:grpSp>
          <p:nvGrpSpPr>
            <p:cNvPr id="20" name="Group 85">
              <a:extLst>
                <a:ext uri="{FF2B5EF4-FFF2-40B4-BE49-F238E27FC236}">
                  <a16:creationId xmlns:a16="http://schemas.microsoft.com/office/drawing/2014/main" id="{684441CD-EBFA-F215-EC41-0BE43E963AC1}"/>
                </a:ext>
              </a:extLst>
            </p:cNvPr>
            <p:cNvGrpSpPr/>
            <p:nvPr/>
          </p:nvGrpSpPr>
          <p:grpSpPr>
            <a:xfrm>
              <a:off x="2366799" y="4413421"/>
              <a:ext cx="444222" cy="444220"/>
              <a:chOff x="7792978" y="2079217"/>
              <a:chExt cx="444222" cy="444220"/>
            </a:xfrm>
          </p:grpSpPr>
          <p:sp>
            <p:nvSpPr>
              <p:cNvPr id="24" name="Oval 89">
                <a:extLst>
                  <a:ext uri="{FF2B5EF4-FFF2-40B4-BE49-F238E27FC236}">
                    <a16:creationId xmlns:a16="http://schemas.microsoft.com/office/drawing/2014/main" id="{A4DAA27D-7E4A-2CA6-1CFD-09A1FCA8DDE2}"/>
                  </a:ext>
                </a:extLst>
              </p:cNvPr>
              <p:cNvSpPr/>
              <p:nvPr/>
            </p:nvSpPr>
            <p:spPr>
              <a:xfrm>
                <a:off x="7792978" y="2079217"/>
                <a:ext cx="444222" cy="444220"/>
              </a:xfrm>
              <a:prstGeom prst="ellipse">
                <a:avLst/>
              </a:prstGeom>
              <a:gradFill>
                <a:gsLst>
                  <a:gs pos="0">
                    <a:schemeClr val="accent2">
                      <a:lumMod val="60000"/>
                      <a:lumOff val="40000"/>
                    </a:schemeClr>
                  </a:gs>
                  <a:gs pos="60000">
                    <a:schemeClr val="accent2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2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defTabSz="913765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Freeform: Shape 90">
                <a:extLst>
                  <a:ext uri="{FF2B5EF4-FFF2-40B4-BE49-F238E27FC236}">
                    <a16:creationId xmlns:a16="http://schemas.microsoft.com/office/drawing/2014/main" id="{CFE2CC2A-1A54-4879-31F6-04338A66D8AB}"/>
                  </a:ext>
                </a:extLst>
              </p:cNvPr>
              <p:cNvSpPr/>
              <p:nvPr/>
            </p:nvSpPr>
            <p:spPr bwMode="auto">
              <a:xfrm>
                <a:off x="7912309" y="2219484"/>
                <a:ext cx="205561" cy="163687"/>
              </a:xfrm>
              <a:custGeom>
                <a:avLst/>
                <a:gdLst>
                  <a:gd name="connsiteX0" fmla="*/ 486767 w 514350"/>
                  <a:gd name="connsiteY0" fmla="*/ 621 h 409575"/>
                  <a:gd name="connsiteX1" fmla="*/ 515342 w 514350"/>
                  <a:gd name="connsiteY1" fmla="*/ 29196 h 409575"/>
                  <a:gd name="connsiteX2" fmla="*/ 515342 w 514350"/>
                  <a:gd name="connsiteY2" fmla="*/ 324471 h 409575"/>
                  <a:gd name="connsiteX3" fmla="*/ 486767 w 514350"/>
                  <a:gd name="connsiteY3" fmla="*/ 353046 h 409575"/>
                  <a:gd name="connsiteX4" fmla="*/ 192159 w 514350"/>
                  <a:gd name="connsiteY4" fmla="*/ 353046 h 409575"/>
                  <a:gd name="connsiteX5" fmla="*/ 115387 w 514350"/>
                  <a:gd name="connsiteY5" fmla="*/ 410196 h 409575"/>
                  <a:gd name="connsiteX6" fmla="*/ 115387 w 514350"/>
                  <a:gd name="connsiteY6" fmla="*/ 353046 h 409575"/>
                  <a:gd name="connsiteX7" fmla="*/ 29567 w 514350"/>
                  <a:gd name="connsiteY7" fmla="*/ 353046 h 409575"/>
                  <a:gd name="connsiteX8" fmla="*/ 992 w 514350"/>
                  <a:gd name="connsiteY8" fmla="*/ 324471 h 409575"/>
                  <a:gd name="connsiteX9" fmla="*/ 992 w 514350"/>
                  <a:gd name="connsiteY9" fmla="*/ 29196 h 409575"/>
                  <a:gd name="connsiteX10" fmla="*/ 29567 w 514350"/>
                  <a:gd name="connsiteY10" fmla="*/ 621 h 409575"/>
                  <a:gd name="connsiteX11" fmla="*/ 486767 w 514350"/>
                  <a:gd name="connsiteY11" fmla="*/ 621 h 409575"/>
                  <a:gd name="connsiteX12" fmla="*/ 124817 w 514350"/>
                  <a:gd name="connsiteY12" fmla="*/ 143496 h 409575"/>
                  <a:gd name="connsiteX13" fmla="*/ 91480 w 514350"/>
                  <a:gd name="connsiteY13" fmla="*/ 176834 h 409575"/>
                  <a:gd name="connsiteX14" fmla="*/ 124817 w 514350"/>
                  <a:gd name="connsiteY14" fmla="*/ 210171 h 409575"/>
                  <a:gd name="connsiteX15" fmla="*/ 158155 w 514350"/>
                  <a:gd name="connsiteY15" fmla="*/ 176834 h 409575"/>
                  <a:gd name="connsiteX16" fmla="*/ 124817 w 514350"/>
                  <a:gd name="connsiteY16" fmla="*/ 143496 h 409575"/>
                  <a:gd name="connsiteX17" fmla="*/ 258167 w 514350"/>
                  <a:gd name="connsiteY17" fmla="*/ 143496 h 409575"/>
                  <a:gd name="connsiteX18" fmla="*/ 224830 w 514350"/>
                  <a:gd name="connsiteY18" fmla="*/ 176834 h 409575"/>
                  <a:gd name="connsiteX19" fmla="*/ 258167 w 514350"/>
                  <a:gd name="connsiteY19" fmla="*/ 210171 h 409575"/>
                  <a:gd name="connsiteX20" fmla="*/ 291505 w 514350"/>
                  <a:gd name="connsiteY20" fmla="*/ 176834 h 409575"/>
                  <a:gd name="connsiteX21" fmla="*/ 258167 w 514350"/>
                  <a:gd name="connsiteY21" fmla="*/ 143496 h 409575"/>
                  <a:gd name="connsiteX22" fmla="*/ 391517 w 514350"/>
                  <a:gd name="connsiteY22" fmla="*/ 143496 h 409575"/>
                  <a:gd name="connsiteX23" fmla="*/ 358180 w 514350"/>
                  <a:gd name="connsiteY23" fmla="*/ 176834 h 409575"/>
                  <a:gd name="connsiteX24" fmla="*/ 391517 w 514350"/>
                  <a:gd name="connsiteY24" fmla="*/ 210171 h 409575"/>
                  <a:gd name="connsiteX25" fmla="*/ 424855 w 514350"/>
                  <a:gd name="connsiteY25" fmla="*/ 176834 h 409575"/>
                  <a:gd name="connsiteX26" fmla="*/ 391517 w 514350"/>
                  <a:gd name="connsiteY26" fmla="*/ 143496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6767" y="621"/>
                    </a:moveTo>
                    <a:cubicBezTo>
                      <a:pt x="502579" y="621"/>
                      <a:pt x="515342" y="13385"/>
                      <a:pt x="515342" y="29196"/>
                    </a:cubicBezTo>
                    <a:lnTo>
                      <a:pt x="515342" y="324471"/>
                    </a:lnTo>
                    <a:cubicBezTo>
                      <a:pt x="515342" y="340282"/>
                      <a:pt x="502579" y="353046"/>
                      <a:pt x="486767" y="353046"/>
                    </a:cubicBezTo>
                    <a:lnTo>
                      <a:pt x="192159" y="353046"/>
                    </a:lnTo>
                    <a:lnTo>
                      <a:pt x="115387" y="410196"/>
                    </a:lnTo>
                    <a:lnTo>
                      <a:pt x="115387" y="353046"/>
                    </a:lnTo>
                    <a:lnTo>
                      <a:pt x="29567" y="353046"/>
                    </a:lnTo>
                    <a:cubicBezTo>
                      <a:pt x="13755" y="353046"/>
                      <a:pt x="992" y="340282"/>
                      <a:pt x="992" y="324471"/>
                    </a:cubicBezTo>
                    <a:lnTo>
                      <a:pt x="992" y="29196"/>
                    </a:lnTo>
                    <a:cubicBezTo>
                      <a:pt x="992" y="13385"/>
                      <a:pt x="13755" y="621"/>
                      <a:pt x="29567" y="621"/>
                    </a:cubicBezTo>
                    <a:lnTo>
                      <a:pt x="486767" y="621"/>
                    </a:lnTo>
                    <a:close/>
                    <a:moveTo>
                      <a:pt x="124817" y="143496"/>
                    </a:moveTo>
                    <a:cubicBezTo>
                      <a:pt x="106434" y="143496"/>
                      <a:pt x="91480" y="158450"/>
                      <a:pt x="91480" y="176834"/>
                    </a:cubicBezTo>
                    <a:cubicBezTo>
                      <a:pt x="91480" y="195217"/>
                      <a:pt x="106434" y="210171"/>
                      <a:pt x="124817" y="210171"/>
                    </a:cubicBezTo>
                    <a:cubicBezTo>
                      <a:pt x="143200" y="210171"/>
                      <a:pt x="158155" y="195217"/>
                      <a:pt x="158155" y="176834"/>
                    </a:cubicBezTo>
                    <a:cubicBezTo>
                      <a:pt x="158155" y="158450"/>
                      <a:pt x="143200" y="143496"/>
                      <a:pt x="124817" y="143496"/>
                    </a:cubicBezTo>
                    <a:close/>
                    <a:moveTo>
                      <a:pt x="258167" y="143496"/>
                    </a:moveTo>
                    <a:cubicBezTo>
                      <a:pt x="239784" y="143496"/>
                      <a:pt x="224830" y="158450"/>
                      <a:pt x="224830" y="176834"/>
                    </a:cubicBezTo>
                    <a:cubicBezTo>
                      <a:pt x="224830" y="195217"/>
                      <a:pt x="239784" y="210171"/>
                      <a:pt x="258167" y="210171"/>
                    </a:cubicBezTo>
                    <a:cubicBezTo>
                      <a:pt x="276550" y="210171"/>
                      <a:pt x="291505" y="195217"/>
                      <a:pt x="291505" y="176834"/>
                    </a:cubicBezTo>
                    <a:cubicBezTo>
                      <a:pt x="291505" y="158450"/>
                      <a:pt x="276550" y="143496"/>
                      <a:pt x="258167" y="143496"/>
                    </a:cubicBezTo>
                    <a:close/>
                    <a:moveTo>
                      <a:pt x="391517" y="143496"/>
                    </a:moveTo>
                    <a:cubicBezTo>
                      <a:pt x="373134" y="143496"/>
                      <a:pt x="358180" y="158450"/>
                      <a:pt x="358180" y="176834"/>
                    </a:cubicBezTo>
                    <a:cubicBezTo>
                      <a:pt x="358180" y="195217"/>
                      <a:pt x="373134" y="210171"/>
                      <a:pt x="391517" y="210171"/>
                    </a:cubicBezTo>
                    <a:cubicBezTo>
                      <a:pt x="409900" y="210171"/>
                      <a:pt x="424855" y="195217"/>
                      <a:pt x="424855" y="176834"/>
                    </a:cubicBezTo>
                    <a:cubicBezTo>
                      <a:pt x="424855" y="158450"/>
                      <a:pt x="409900" y="143496"/>
                      <a:pt x="391517" y="1434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21" name="Group 86">
              <a:extLst>
                <a:ext uri="{FF2B5EF4-FFF2-40B4-BE49-F238E27FC236}">
                  <a16:creationId xmlns:a16="http://schemas.microsoft.com/office/drawing/2014/main" id="{BF633F91-ACCE-FE5B-421A-DF3FF931ADBB}"/>
                </a:ext>
              </a:extLst>
            </p:cNvPr>
            <p:cNvGrpSpPr/>
            <p:nvPr/>
          </p:nvGrpSpPr>
          <p:grpSpPr>
            <a:xfrm>
              <a:off x="2811020" y="4413423"/>
              <a:ext cx="3469354" cy="1881670"/>
              <a:chOff x="8255508" y="3437950"/>
              <a:chExt cx="3469354" cy="1755170"/>
            </a:xfrm>
          </p:grpSpPr>
          <p:sp>
            <p:nvSpPr>
              <p:cNvPr id="22" name="Rectangle 87">
                <a:extLst>
                  <a:ext uri="{FF2B5EF4-FFF2-40B4-BE49-F238E27FC236}">
                    <a16:creationId xmlns:a16="http://schemas.microsoft.com/office/drawing/2014/main" id="{9010312E-1391-8678-2861-8E1487B2B55C}"/>
                  </a:ext>
                </a:extLst>
              </p:cNvPr>
              <p:cNvSpPr/>
              <p:nvPr/>
            </p:nvSpPr>
            <p:spPr>
              <a:xfrm flipH="1">
                <a:off x="8255508" y="3782453"/>
                <a:ext cx="3469354" cy="1410667"/>
              </a:xfrm>
              <a:prstGeom prst="rect">
                <a:avLst/>
              </a:prstGeom>
            </p:spPr>
            <p:txBody>
              <a:bodyPr wrap="square" anchor="t" anchorCtr="0">
                <a:spAutoFit/>
              </a:bodyPr>
              <a:lstStyle/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300" dirty="0">
                    <a:latin typeface="+mn-ea"/>
                  </a:rPr>
                  <a:t>录音、混音本质上仍是</a:t>
                </a:r>
                <a:r>
                  <a:rPr lang="zh-CN" altLang="en-US" sz="1300" b="1" dirty="0">
                    <a:latin typeface="+mn-ea"/>
                  </a:rPr>
                  <a:t>专业工种</a:t>
                </a:r>
                <a:r>
                  <a:rPr lang="zh-CN" altLang="en-US" sz="1300" dirty="0">
                    <a:latin typeface="+mn-ea"/>
                  </a:rPr>
                  <a:t>，需要时间学习与实践积累。</a:t>
                </a:r>
                <a:endParaRPr lang="en-US" altLang="zh-CN" sz="1300" dirty="0">
                  <a:latin typeface="+mn-ea"/>
                </a:endParaRP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300" dirty="0">
                    <a:latin typeface="+mn-ea"/>
                  </a:rPr>
                  <a:t>高品质制作依赖硬件和服务投入：麦克风、声卡、声学处理、混音师费用等。</a:t>
                </a:r>
                <a:endParaRPr lang="en-US" altLang="zh-CN" sz="1300" dirty="0">
                  <a:latin typeface="+mn-ea"/>
                </a:endParaRPr>
              </a:p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300" dirty="0">
                    <a:latin typeface="+mn-ea"/>
                  </a:rPr>
                  <a:t>对学生群体而言，</a:t>
                </a:r>
                <a:r>
                  <a:rPr lang="zh-CN" altLang="en-US" sz="1300" b="1" dirty="0">
                    <a:latin typeface="+mn-ea"/>
                  </a:rPr>
                  <a:t>时间成本 </a:t>
                </a:r>
                <a:r>
                  <a:rPr lang="en-US" altLang="zh-CN" sz="1300" b="1" dirty="0">
                    <a:latin typeface="+mn-ea"/>
                  </a:rPr>
                  <a:t>+ </a:t>
                </a:r>
                <a:r>
                  <a:rPr lang="zh-CN" altLang="en-US" sz="1300" b="1" dirty="0">
                    <a:latin typeface="+mn-ea"/>
                  </a:rPr>
                  <a:t>金钱成本双重叠加</a:t>
                </a:r>
                <a:r>
                  <a:rPr lang="zh-CN" altLang="en-US" sz="1300" dirty="0">
                    <a:latin typeface="+mn-ea"/>
                  </a:rPr>
                  <a:t>，难以实现高频、高质量创作</a:t>
                </a:r>
                <a:r>
                  <a:rPr lang="en-US" altLang="zh-CN" sz="1200" dirty="0">
                    <a:latin typeface="+mn-ea"/>
                  </a:rPr>
                  <a:t>.</a:t>
                </a:r>
                <a:endParaRPr lang="zh-CN" altLang="en-US" sz="1200" dirty="0"/>
              </a:p>
            </p:txBody>
          </p:sp>
          <p:sp>
            <p:nvSpPr>
              <p:cNvPr id="23" name="TextBox 88">
                <a:extLst>
                  <a:ext uri="{FF2B5EF4-FFF2-40B4-BE49-F238E27FC236}">
                    <a16:creationId xmlns:a16="http://schemas.microsoft.com/office/drawing/2014/main" id="{FB3A720A-8457-722B-06ED-53A20BA5CD67}"/>
                  </a:ext>
                </a:extLst>
              </p:cNvPr>
              <p:cNvSpPr txBox="1"/>
              <p:nvPr/>
            </p:nvSpPr>
            <p:spPr>
              <a:xfrm flipH="1">
                <a:off x="8395871" y="3437950"/>
                <a:ext cx="3164940" cy="344503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91440" tIns="45720" rIns="91440" bIns="45720" numCol="1" spcCol="0" rtlCol="0" fromWordArt="0" anchor="b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algn="ctr" defTabSz="914354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pPr algn="l">
                  <a:lnSpc>
                    <a:spcPct val="100000"/>
                  </a:lnSpc>
                </a:pPr>
                <a:r>
                  <a:rPr lang="zh-CN" altLang="en-US" sz="1600" dirty="0"/>
                  <a:t>专业能力，成本等硬性要求仍在</a:t>
                </a: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25816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06211F-8AAB-6AE8-D588-1229E49ED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8AD533E7-85AC-1CF7-6EB5-6B156072EDC4}"/>
              </a:ext>
            </a:extLst>
          </p:cNvPr>
          <p:cNvSpPr/>
          <p:nvPr/>
        </p:nvSpPr>
        <p:spPr>
          <a:xfrm>
            <a:off x="5043948" y="3598606"/>
            <a:ext cx="7148052" cy="3259394"/>
          </a:xfrm>
          <a:prstGeom prst="ellipse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A76E698-5750-0C59-4B40-A6324091AD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E11830-ED7F-2AA7-29F2-D6645FC73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0" y="2266608"/>
            <a:ext cx="5791200" cy="1162392"/>
          </a:xfrm>
        </p:spPr>
        <p:txBody>
          <a:bodyPr wrap="square">
            <a:normAutofit/>
          </a:bodyPr>
          <a:lstStyle/>
          <a:p>
            <a:pPr algn="ctr"/>
            <a:r>
              <a:rPr lang="en-US" altLang="zh-CN" sz="6600" dirty="0">
                <a:solidFill>
                  <a:schemeClr val="accent5">
                    <a:lumMod val="20000"/>
                    <a:lumOff val="80000"/>
                  </a:schemeClr>
                </a:solidFill>
                <a:latin typeface="华文隶书" panose="02010800040101010101" pitchFamily="2" charset="-122"/>
                <a:ea typeface="华文隶书" panose="02010800040101010101" pitchFamily="2" charset="-122"/>
              </a:rPr>
              <a:t>03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</a:rPr>
              <a:t>：</a:t>
            </a:r>
            <a:r>
              <a:rPr kumimoji="1" lang="zh-CN" altLang="en-US" dirty="0">
                <a:solidFill>
                  <a:schemeClr val="tx1"/>
                </a:solidFill>
              </a:rPr>
              <a:t>主要功能与</a:t>
            </a:r>
            <a:r>
              <a:rPr kumimoji="1" lang="en-US" altLang="zh-CN" dirty="0">
                <a:solidFill>
                  <a:schemeClr val="tx1"/>
                </a:solidFill>
              </a:rPr>
              <a:t>UI</a:t>
            </a:r>
            <a:r>
              <a:rPr kumimoji="1" lang="zh-CN" altLang="en-US" dirty="0">
                <a:solidFill>
                  <a:schemeClr val="tx1"/>
                </a:solidFill>
              </a:rPr>
              <a:t>展示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59AB6AD-21CB-6F09-9F99-ADD48B483B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46075" y="3598606"/>
            <a:ext cx="5334000" cy="956880"/>
          </a:xfrm>
        </p:spPr>
        <p:txBody>
          <a:bodyPr wrap="square">
            <a:normAutofit/>
          </a:bodyPr>
          <a:lstStyle/>
          <a:p>
            <a:r>
              <a:rPr lang="en-US" altLang="zh-CN" sz="2800" dirty="0">
                <a:latin typeface="Brush Script MT" panose="03060802040406070304" pitchFamily="66" charset="0"/>
              </a:rPr>
              <a:t>RapMix</a:t>
            </a:r>
            <a:r>
              <a:rPr lang="en-US" altLang="zh-CN" sz="2000" dirty="0">
                <a:latin typeface="Brush Script MT" panose="03060802040406070304" pitchFamily="66" charset="0"/>
              </a:rPr>
              <a:t> </a:t>
            </a:r>
            <a:r>
              <a:rPr lang="en-US" altLang="zh-CN" sz="2000" dirty="0"/>
              <a:t>—</a:t>
            </a:r>
            <a:r>
              <a:rPr lang="en-US" altLang="zh-CN" sz="2000" i="1" dirty="0"/>
              <a:t>AI </a:t>
            </a:r>
            <a:r>
              <a:rPr lang="zh-CN" altLang="en-US" sz="2000" i="1" dirty="0"/>
              <a:t>驱动的轻量级混音新体验</a:t>
            </a:r>
            <a:endParaRPr lang="en-US" altLang="zh-CN" sz="2000" i="1" dirty="0">
              <a:ea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0273103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IMAGE" val="New_Batches_0101_Outline/20240101/images_object_14001_15000/1a97bacb-cd4b-45fd-a349-728c0e862c37-4.source.default.zh-Hans.jpg"/>
  <p:tag name="OFFICEPLUS.THEME" val="New_Batches_0101_Outline/20240101/images_object_14001_15000/1a97bacb-cd4b-45fd-a349-728c0e862c37-4.source.default.zh-Hans-4.pptx"/>
  <p:tag name="OFFICEPLUS.OUTLINE" val="856717"/>
  <p:tag name="OFFICEPLUS.OUTLINEEXTERNAL" val="d3f620bc-a7a8-38b5-cb61-26b0e2eb620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AG" val="43779941-ebb9-4272-ab0a-451395e9a0c0"/>
  <p:tag name="OFFICEPLUS.OUTLINESECTION" val="1097734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36d19cd5-d6c9-428c-84e1-5828ed4d0ffe.pptx"/>
  <p:tag name="OFFICEPLUS.TAG" val="2beb2bf3-40ba-4876-8eff-8450af69fbd8"/>
  <p:tag name="OFFICEPLUS.OUTLINECONTENT" val="2404165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36d19cd5-d6c9-428c-84e1-5828ed4d0ffe.pptx"/>
  <p:tag name="OFFICEPLUS.TAG" val="2beb2bf3-40ba-4876-8eff-8450af69fbd8"/>
  <p:tag name="OFFICEPLUS.OUTLINECONTENT" val="2404165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36d19cd5-d6c9-428c-84e1-5828ed4d0ffe.pptx"/>
  <p:tag name="OFFICEPLUS.TAG" val="2beb2bf3-40ba-4876-8eff-8450af69fbd8"/>
  <p:tag name="OFFICEPLUS.OUTLINECONTENT" val="2404165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36d19cd5-d6c9-428c-84e1-5828ed4d0ffe.pptx"/>
  <p:tag name="OFFICEPLUS.TAG" val="2beb2bf3-40ba-4876-8eff-8450af69fbd8"/>
  <p:tag name="OFFICEPLUS.OUTLINECONTENT" val="2404165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36d19cd5-d6c9-428c-84e1-5828ed4d0ffe.pptx"/>
  <p:tag name="OFFICEPLUS.TAG" val="2beb2bf3-40ba-4876-8eff-8450af69fbd8"/>
  <p:tag name="OFFICEPLUS.OUTLINECONTENT" val="2404165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36d19cd5-d6c9-428c-84e1-5828ed4d0ffe.pptx"/>
  <p:tag name="OFFICEPLUS.TAG" val="2beb2bf3-40ba-4876-8eff-8450af69fbd8"/>
  <p:tag name="OFFICEPLUS.OUTLINECONTENT" val="2404165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36d19cd5-d6c9-428c-84e1-5828ed4d0ffe.pptx"/>
  <p:tag name="OFFICEPLUS.TAG" val="2beb2bf3-40ba-4876-8eff-8450af69fbd8"/>
  <p:tag name="OFFICEPLUS.OUTLINECONTENT" val="2404165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36d19cd5-d6c9-428c-84e1-5828ed4d0ffe.pptx"/>
  <p:tag name="OFFICEPLUS.TAG" val="2beb2bf3-40ba-4876-8eff-8450af69fbd8"/>
  <p:tag name="OFFICEPLUS.OUTLINECONTENT" val="2404165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36d19cd5-d6c9-428c-84e1-5828ed4d0ffe.pptx"/>
  <p:tag name="OFFICEPLUS.TAG" val="2beb2bf3-40ba-4876-8eff-8450af69fbd8"/>
  <p:tag name="OFFICEPLUS.OUTLINECONTENT" val="2404165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AG" val="03a12446-4040-4dad-8d54-bb681f10892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AG" val="43779941-ebb9-4272-ab0a-451395e9a0c0"/>
  <p:tag name="OFFICEPLUS.OUTLINESECTION" val="1097734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184585ea-f464-4490-9984-1b65fec1c807.pptx"/>
  <p:tag name="OFFICEPLUS.TAG" val="2beb2bf3-40ba-4876-8eff-8450af69fbd8"/>
  <p:tag name="OFFICEPLUS.OUTLINECONTENT" val="2404164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AG" val="43779941-ebb9-4272-ab0a-451395e9a0c0"/>
  <p:tag name="OFFICEPLUS.OUTLINESECTION" val="1097734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c5597b79-1528-4d0f-b8f8-a3746687f694.pptx"/>
  <p:tag name="OFFICEPLUS.TAG" val="2beb2bf3-40ba-4876-8eff-8450af69fbd8"/>
  <p:tag name="OFFICEPLUS.OUTLINECONTENT" val="2404164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AG" val="e69c5ac3-dafd-4b9a-bbf1-d26a1016f81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AG" val="7bbc12ee-40ec-489f-ab8c-4fa55cf2bf59"/>
  <p:tag name="OFFICEPLUS.TEMPLATE" val="28d67dd3-61fe-4c81-b9af-e895c260dca3.pptx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9a086b99-cfa0-4707-b8ca-ae0fd06874b2.pptx"/>
  <p:tag name="OFFICEPLUS.TAG" val="9e4641ec-8dc6-4050-900b-dadf5fdb9e4c"/>
  <p:tag name="OFFICEPLUS.OUTLINECONTENT" val="1698732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AG" val="43779941-ebb9-4272-ab0a-451395e9a0c0"/>
  <p:tag name="OFFICEPLUS.OUTLINESECTION" val="1097734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7cf4ba2e-9c77-4338-bf5c-83ebdf301f41.pptx"/>
  <p:tag name="OFFICEPLUS.TAG" val="2beb2bf3-40ba-4876-8eff-8450af69fbd8"/>
  <p:tag name="OFFICEPLUS.OUTLINECONTENT" val="240416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73fcc3dd-28b3-4a13-9ab5-e3b91439dbb0.pptx"/>
  <p:tag name="OFFICEPLUS.TAG" val="2beb2bf3-40ba-4876-8eff-8450af69fbd8"/>
  <p:tag name="OFFICEPLUS.OUTLINECONTENT" val="2404164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AG" val="43779941-ebb9-4272-ab0a-451395e9a0c0"/>
  <p:tag name="OFFICEPLUS.OUTLINESECTION" val="1097734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EMPLATE" val="c70471a2-5752-4055-9bfb-220941fcb7ff.pptx"/>
  <p:tag name="OFFICEPLUS.TAG" val="2beb2bf3-40ba-4876-8eff-8450af69fbd8"/>
  <p:tag name="OFFICEPLUS.OUTLINECONTENT" val="24041645"/>
</p:tagLst>
</file>

<file path=ppt/theme/theme1.xml><?xml version="1.0" encoding="utf-8"?>
<a:theme xmlns:a="http://schemas.openxmlformats.org/drawingml/2006/main" name="Designed by OfficePLUS">
  <a:themeElements>
    <a:clrScheme name="OfficePLUS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78A6"/>
      </a:accent1>
      <a:accent2>
        <a:srgbClr val="22BCEE"/>
      </a:accent2>
      <a:accent3>
        <a:srgbClr val="0397CF"/>
      </a:accent3>
      <a:accent4>
        <a:srgbClr val="3FD0FF"/>
      </a:accent4>
      <a:accent5>
        <a:srgbClr val="FD7600"/>
      </a:accent5>
      <a:accent6>
        <a:srgbClr val="64DAFF"/>
      </a:accent6>
      <a:hlink>
        <a:srgbClr val="4472C4"/>
      </a:hlink>
      <a:folHlink>
        <a:srgbClr val="BFBFBF"/>
      </a:folHlink>
    </a:clrScheme>
    <a:fontScheme name="OfficePLU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2182</TotalTime>
  <Words>3069</Words>
  <Application>Microsoft Office PowerPoint</Application>
  <PresentationFormat>宽屏</PresentationFormat>
  <Paragraphs>311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等线</vt:lpstr>
      <vt:lpstr>华文隶书</vt:lpstr>
      <vt:lpstr>思源黑体 Bold</vt:lpstr>
      <vt:lpstr>Arial</vt:lpstr>
      <vt:lpstr>Brush Script MT</vt:lpstr>
      <vt:lpstr>微软雅黑</vt:lpstr>
      <vt:lpstr>Designed by OfficePLUS</vt:lpstr>
      <vt:lpstr>Style Never Slips RapMix</vt:lpstr>
      <vt:lpstr>PowerPoint 演示文稿</vt:lpstr>
      <vt:lpstr>音乐在生活中的重要性</vt:lpstr>
      <vt:lpstr>01：项目背景与产品介绍</vt:lpstr>
      <vt:lpstr>项目背景</vt:lpstr>
      <vt:lpstr>产品简述与项目宗旨</vt:lpstr>
      <vt:lpstr>02：行业分析与市场分析</vt:lpstr>
      <vt:lpstr>年轻人音乐创作需求上升，AI 音频工具迎来爆发窗口</vt:lpstr>
      <vt:lpstr>03：主要功能与UI展示</vt:lpstr>
      <vt:lpstr>UI界面——“我的”</vt:lpstr>
      <vt:lpstr>UI界面——“我的”</vt:lpstr>
      <vt:lpstr>UI界面——“我的”</vt:lpstr>
      <vt:lpstr>UI界面——“我的”</vt:lpstr>
      <vt:lpstr>UI界面——社区（1）</vt:lpstr>
      <vt:lpstr>UI界面——社区（2）</vt:lpstr>
      <vt:lpstr>UI界面——创作（1）</vt:lpstr>
      <vt:lpstr>UI界面——创作（2）</vt:lpstr>
      <vt:lpstr>UI界面——草稿</vt:lpstr>
      <vt:lpstr>04：计划改善方向</vt:lpstr>
      <vt:lpstr>关于RapMix的未来优化方向（1-3个月）</vt:lpstr>
      <vt:lpstr>05：未来规划</vt:lpstr>
      <vt:lpstr>未来规划</vt:lpstr>
      <vt:lpstr>Thank You</vt:lpstr>
    </vt:vector>
  </TitlesOfParts>
  <Company>OfficePLUS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OfficePLUS PowerPoint Template</dc:title>
  <dc:creator>OfficePLUS</dc:creator>
  <cp:lastModifiedBy>哲 刘</cp:lastModifiedBy>
  <cp:revision>21</cp:revision>
  <dcterms:created xsi:type="dcterms:W3CDTF">2023-07-20T03:04:31Z</dcterms:created>
  <dcterms:modified xsi:type="dcterms:W3CDTF">2025-12-21T12:48:31Z</dcterms:modified>
</cp:coreProperties>
</file>

<file path=docProps/thumbnail.jpeg>
</file>